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0"/>
  </p:notesMasterIdLst>
  <p:sldIdLst>
    <p:sldId id="274" r:id="rId4"/>
    <p:sldId id="285" r:id="rId5"/>
    <p:sldId id="283" r:id="rId6"/>
    <p:sldId id="294" r:id="rId7"/>
    <p:sldId id="276" r:id="rId8"/>
    <p:sldId id="288" r:id="rId9"/>
    <p:sldId id="290" r:id="rId11"/>
    <p:sldId id="291" r:id="rId12"/>
    <p:sldId id="292" r:id="rId13"/>
    <p:sldId id="289" r:id="rId14"/>
    <p:sldId id="293" r:id="rId15"/>
    <p:sldId id="287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32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  <p15:guide id="7" orient="horz" pos="3838" userDrawn="1">
          <p15:clr>
            <a:srgbClr val="A4A3A4"/>
          </p15:clr>
        </p15:guide>
        <p15:guide id="8" pos="551" userDrawn="1">
          <p15:clr>
            <a:srgbClr val="A4A3A4"/>
          </p15:clr>
        </p15:guide>
        <p15:guide id="9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406"/>
    <a:srgbClr val="D32021"/>
    <a:srgbClr val="FFCC67"/>
    <a:srgbClr val="F1B94B"/>
    <a:srgbClr val="AC0709"/>
    <a:srgbClr val="FCF1AF"/>
    <a:srgbClr val="F6BE59"/>
    <a:srgbClr val="611110"/>
    <a:srgbClr val="990508"/>
    <a:srgbClr val="A60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4" autoAdjust="0"/>
    <p:restoredTop sz="94659" autoAdjust="0"/>
  </p:normalViewPr>
  <p:slideViewPr>
    <p:cSldViewPr snapToGrid="0" showGuides="1">
      <p:cViewPr varScale="1">
        <p:scale>
          <a:sx n="105" d="100"/>
          <a:sy n="105" d="100"/>
        </p:scale>
        <p:origin x="408" y="192"/>
      </p:cViewPr>
      <p:guideLst>
        <p:guide pos="3832"/>
        <p:guide orient="horz" pos="2160"/>
        <p:guide orient="horz" pos="391"/>
        <p:guide orient="horz" pos="3838"/>
        <p:guide pos="551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13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D5745-8900-4355-9CE4-88E346F162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92036-F383-4FF2-B573-77F518AF91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036-F383-4FF2-B573-77F518AF9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036-F383-4FF2-B573-77F518AF9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036-F383-4FF2-B573-77F518AF9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036-F383-4FF2-B573-77F518AF9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036-F383-4FF2-B573-77F518AF9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036-F383-4FF2-B573-77F518AF9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D806-2A20-49BD-AED1-51D7EA638C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2C61-CBD2-43A8-9316-F8EC175F5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D806-2A20-49BD-AED1-51D7EA638C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2C61-CBD2-43A8-9316-F8EC175F5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D806-2A20-49BD-AED1-51D7EA638C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2C61-CBD2-43A8-9316-F8EC175F5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E8046-2C9F-4DE9-9BD9-C88D2F66B7D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74314E-1E37-4CD3-B56B-4DE8BC8E0D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E8046-2C9F-4DE9-9BD9-C88D2F66B7D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74314E-1E37-4CD3-B56B-4DE8BC8E0D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E8046-2C9F-4DE9-9BD9-C88D2F66B7D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74314E-1E37-4CD3-B56B-4DE8BC8E0D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E8046-2C9F-4DE9-9BD9-C88D2F66B7D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74314E-1E37-4CD3-B56B-4DE8BC8E0D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E8046-2C9F-4DE9-9BD9-C88D2F66B7D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74314E-1E37-4CD3-B56B-4DE8BC8E0D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橙子, 男人, 标志, 站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937283" y="2303512"/>
            <a:ext cx="103174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spc="300">
                <a:solidFill>
                  <a:schemeClr val="bg1"/>
                </a:solidFill>
                <a:effectLst>
                  <a:outerShdw blurRad="50800" dist="12700" dir="5400000" algn="t" rotWithShape="0">
                    <a:schemeClr val="accent4">
                      <a:lumMod val="40000"/>
                      <a:lumOff val="60000"/>
                      <a:alpha val="40000"/>
                    </a:schemeClr>
                  </a:outerShdw>
                </a:effectLst>
                <a:latin typeface="+mj-lt"/>
                <a:ea typeface="+mj-ea"/>
              </a:rPr>
              <a:t>作业原稿内容</a:t>
            </a:r>
            <a:endParaRPr lang="zh-CN" altLang="en-US" sz="9600" spc="300">
              <a:solidFill>
                <a:schemeClr val="bg1"/>
              </a:solidFill>
              <a:effectLst>
                <a:outerShdw blurRad="50800" dist="12700" dir="5400000" algn="t" rotWithShape="0">
                  <a:schemeClr val="accent4">
                    <a:lumMod val="40000"/>
                    <a:lumOff val="60000"/>
                    <a:alpha val="4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849314" y="6327795"/>
            <a:ext cx="537225" cy="204981"/>
          </a:xfrm>
          <a:custGeom>
            <a:avLst/>
            <a:gdLst>
              <a:gd name="connsiteX0" fmla="*/ 445072 w 537225"/>
              <a:gd name="connsiteY0" fmla="*/ 91737 h 204981"/>
              <a:gd name="connsiteX1" fmla="*/ 437548 w 537225"/>
              <a:gd name="connsiteY1" fmla="*/ 103320 h 204981"/>
              <a:gd name="connsiteX2" fmla="*/ 430079 w 537225"/>
              <a:gd name="connsiteY2" fmla="*/ 107419 h 204981"/>
              <a:gd name="connsiteX3" fmla="*/ 472056 w 537225"/>
              <a:gd name="connsiteY3" fmla="*/ 107419 h 204981"/>
              <a:gd name="connsiteX4" fmla="*/ 456583 w 537225"/>
              <a:gd name="connsiteY4" fmla="*/ 91737 h 204981"/>
              <a:gd name="connsiteX5" fmla="*/ 69681 w 537225"/>
              <a:gd name="connsiteY5" fmla="*/ 82880 h 204981"/>
              <a:gd name="connsiteX6" fmla="*/ 101251 w 537225"/>
              <a:gd name="connsiteY6" fmla="*/ 82880 h 204981"/>
              <a:gd name="connsiteX7" fmla="*/ 101251 w 537225"/>
              <a:gd name="connsiteY7" fmla="*/ 96703 h 204981"/>
              <a:gd name="connsiteX8" fmla="*/ 170917 w 537225"/>
              <a:gd name="connsiteY8" fmla="*/ 96703 h 204981"/>
              <a:gd name="connsiteX9" fmla="*/ 170917 w 537225"/>
              <a:gd name="connsiteY9" fmla="*/ 126267 h 204981"/>
              <a:gd name="connsiteX10" fmla="*/ 54648 w 537225"/>
              <a:gd name="connsiteY10" fmla="*/ 126267 h 204981"/>
              <a:gd name="connsiteX11" fmla="*/ 54648 w 537225"/>
              <a:gd name="connsiteY11" fmla="*/ 134603 h 204981"/>
              <a:gd name="connsiteX12" fmla="*/ 170917 w 537225"/>
              <a:gd name="connsiteY12" fmla="*/ 134603 h 204981"/>
              <a:gd name="connsiteX13" fmla="*/ 170917 w 537225"/>
              <a:gd name="connsiteY13" fmla="*/ 137344 h 204981"/>
              <a:gd name="connsiteX14" fmla="*/ 170917 w 537225"/>
              <a:gd name="connsiteY14" fmla="*/ 164167 h 204981"/>
              <a:gd name="connsiteX15" fmla="*/ 170917 w 537225"/>
              <a:gd name="connsiteY15" fmla="*/ 180837 h 204981"/>
              <a:gd name="connsiteX16" fmla="*/ 146852 w 537225"/>
              <a:gd name="connsiteY16" fmla="*/ 204902 h 204981"/>
              <a:gd name="connsiteX17" fmla="*/ 139347 w 537225"/>
              <a:gd name="connsiteY17" fmla="*/ 204902 h 204981"/>
              <a:gd name="connsiteX18" fmla="*/ 139347 w 537225"/>
              <a:gd name="connsiteY18" fmla="*/ 204761 h 204981"/>
              <a:gd name="connsiteX19" fmla="*/ 116269 w 537225"/>
              <a:gd name="connsiteY19" fmla="*/ 204761 h 204981"/>
              <a:gd name="connsiteX20" fmla="*/ 116269 w 537225"/>
              <a:gd name="connsiteY20" fmla="*/ 175197 h 204981"/>
              <a:gd name="connsiteX21" fmla="*/ 133425 w 537225"/>
              <a:gd name="connsiteY21" fmla="*/ 175197 h 204981"/>
              <a:gd name="connsiteX22" fmla="*/ 139347 w 537225"/>
              <a:gd name="connsiteY22" fmla="*/ 169275 h 204981"/>
              <a:gd name="connsiteX23" fmla="*/ 139347 w 537225"/>
              <a:gd name="connsiteY23" fmla="*/ 164167 h 204981"/>
              <a:gd name="connsiteX24" fmla="*/ 54648 w 537225"/>
              <a:gd name="connsiteY24" fmla="*/ 164167 h 204981"/>
              <a:gd name="connsiteX25" fmla="*/ 54648 w 537225"/>
              <a:gd name="connsiteY25" fmla="*/ 180822 h 204981"/>
              <a:gd name="connsiteX26" fmla="*/ 30583 w 537225"/>
              <a:gd name="connsiteY26" fmla="*/ 204887 h 204981"/>
              <a:gd name="connsiteX27" fmla="*/ 23078 w 537225"/>
              <a:gd name="connsiteY27" fmla="*/ 204887 h 204981"/>
              <a:gd name="connsiteX28" fmla="*/ 23078 w 537225"/>
              <a:gd name="connsiteY28" fmla="*/ 204746 h 204981"/>
              <a:gd name="connsiteX29" fmla="*/ 0 w 537225"/>
              <a:gd name="connsiteY29" fmla="*/ 204746 h 204981"/>
              <a:gd name="connsiteX30" fmla="*/ 0 w 537225"/>
              <a:gd name="connsiteY30" fmla="*/ 175182 h 204981"/>
              <a:gd name="connsiteX31" fmla="*/ 17172 w 537225"/>
              <a:gd name="connsiteY31" fmla="*/ 175182 h 204981"/>
              <a:gd name="connsiteX32" fmla="*/ 23094 w 537225"/>
              <a:gd name="connsiteY32" fmla="*/ 169259 h 204981"/>
              <a:gd name="connsiteX33" fmla="*/ 23094 w 537225"/>
              <a:gd name="connsiteY33" fmla="*/ 126267 h 204981"/>
              <a:gd name="connsiteX34" fmla="*/ 0 w 537225"/>
              <a:gd name="connsiteY34" fmla="*/ 126267 h 204981"/>
              <a:gd name="connsiteX35" fmla="*/ 0 w 537225"/>
              <a:gd name="connsiteY35" fmla="*/ 96703 h 204981"/>
              <a:gd name="connsiteX36" fmla="*/ 69681 w 537225"/>
              <a:gd name="connsiteY36" fmla="*/ 96703 h 204981"/>
              <a:gd name="connsiteX37" fmla="*/ 28123 w 537225"/>
              <a:gd name="connsiteY37" fmla="*/ 40206 h 204981"/>
              <a:gd name="connsiteX38" fmla="*/ 58894 w 537225"/>
              <a:gd name="connsiteY38" fmla="*/ 40206 h 204981"/>
              <a:gd name="connsiteX39" fmla="*/ 60737 w 537225"/>
              <a:gd name="connsiteY39" fmla="*/ 50421 h 204981"/>
              <a:gd name="connsiteX40" fmla="*/ 116467 w 537225"/>
              <a:gd name="connsiteY40" fmla="*/ 50421 h 204981"/>
              <a:gd name="connsiteX41" fmla="*/ 118306 w 537225"/>
              <a:gd name="connsiteY41" fmla="*/ 40206 h 204981"/>
              <a:gd name="connsiteX42" fmla="*/ 149077 w 537225"/>
              <a:gd name="connsiteY42" fmla="*/ 40206 h 204981"/>
              <a:gd name="connsiteX43" fmla="*/ 147234 w 537225"/>
              <a:gd name="connsiteY43" fmla="*/ 50421 h 204981"/>
              <a:gd name="connsiteX44" fmla="*/ 170917 w 537225"/>
              <a:gd name="connsiteY44" fmla="*/ 50421 h 204981"/>
              <a:gd name="connsiteX45" fmla="*/ 170917 w 537225"/>
              <a:gd name="connsiteY45" fmla="*/ 51825 h 204981"/>
              <a:gd name="connsiteX46" fmla="*/ 170920 w 537225"/>
              <a:gd name="connsiteY46" fmla="*/ 51825 h 204981"/>
              <a:gd name="connsiteX47" fmla="*/ 170920 w 537225"/>
              <a:gd name="connsiteY47" fmla="*/ 90821 h 204981"/>
              <a:gd name="connsiteX48" fmla="*/ 139350 w 537225"/>
              <a:gd name="connsiteY48" fmla="*/ 90821 h 204981"/>
              <a:gd name="connsiteX49" fmla="*/ 139350 w 537225"/>
              <a:gd name="connsiteY49" fmla="*/ 79985 h 204981"/>
              <a:gd name="connsiteX50" fmla="*/ 31576 w 537225"/>
              <a:gd name="connsiteY50" fmla="*/ 79985 h 204981"/>
              <a:gd name="connsiteX51" fmla="*/ 31576 w 537225"/>
              <a:gd name="connsiteY51" fmla="*/ 90834 h 204981"/>
              <a:gd name="connsiteX52" fmla="*/ 6 w 537225"/>
              <a:gd name="connsiteY52" fmla="*/ 90834 h 204981"/>
              <a:gd name="connsiteX53" fmla="*/ 6 w 537225"/>
              <a:gd name="connsiteY53" fmla="*/ 79985 h 204981"/>
              <a:gd name="connsiteX54" fmla="*/ 0 w 537225"/>
              <a:gd name="connsiteY54" fmla="*/ 79985 h 204981"/>
              <a:gd name="connsiteX55" fmla="*/ 0 w 537225"/>
              <a:gd name="connsiteY55" fmla="*/ 50421 h 204981"/>
              <a:gd name="connsiteX56" fmla="*/ 29966 w 537225"/>
              <a:gd name="connsiteY56" fmla="*/ 50421 h 204981"/>
              <a:gd name="connsiteX57" fmla="*/ 475104 w 537225"/>
              <a:gd name="connsiteY57" fmla="*/ 32795 h 204981"/>
              <a:gd name="connsiteX58" fmla="*/ 496176 w 537225"/>
              <a:gd name="connsiteY58" fmla="*/ 32795 h 204981"/>
              <a:gd name="connsiteX59" fmla="*/ 493591 w 537225"/>
              <a:gd name="connsiteY59" fmla="*/ 45846 h 204981"/>
              <a:gd name="connsiteX60" fmla="*/ 472534 w 537225"/>
              <a:gd name="connsiteY60" fmla="*/ 45846 h 204981"/>
              <a:gd name="connsiteX61" fmla="*/ 408422 w 537225"/>
              <a:gd name="connsiteY61" fmla="*/ 32795 h 204981"/>
              <a:gd name="connsiteX62" fmla="*/ 429479 w 537225"/>
              <a:gd name="connsiteY62" fmla="*/ 32795 h 204981"/>
              <a:gd name="connsiteX63" fmla="*/ 432064 w 537225"/>
              <a:gd name="connsiteY63" fmla="*/ 45846 h 204981"/>
              <a:gd name="connsiteX64" fmla="*/ 410992 w 537225"/>
              <a:gd name="connsiteY64" fmla="*/ 45846 h 204981"/>
              <a:gd name="connsiteX65" fmla="*/ 440509 w 537225"/>
              <a:gd name="connsiteY65" fmla="*/ 31542 h 204981"/>
              <a:gd name="connsiteX66" fmla="*/ 462945 w 537225"/>
              <a:gd name="connsiteY66" fmla="*/ 31542 h 204981"/>
              <a:gd name="connsiteX67" fmla="*/ 462485 w 537225"/>
              <a:gd name="connsiteY67" fmla="*/ 47178 h 204981"/>
              <a:gd name="connsiteX68" fmla="*/ 461982 w 537225"/>
              <a:gd name="connsiteY68" fmla="*/ 49418 h 204981"/>
              <a:gd name="connsiteX69" fmla="*/ 500124 w 537225"/>
              <a:gd name="connsiteY69" fmla="*/ 49418 h 204981"/>
              <a:gd name="connsiteX70" fmla="*/ 500124 w 537225"/>
              <a:gd name="connsiteY70" fmla="*/ 67765 h 204981"/>
              <a:gd name="connsiteX71" fmla="*/ 457861 w 537225"/>
              <a:gd name="connsiteY71" fmla="*/ 67765 h 204981"/>
              <a:gd name="connsiteX72" fmla="*/ 456597 w 537225"/>
              <a:gd name="connsiteY72" fmla="*/ 73390 h 204981"/>
              <a:gd name="connsiteX73" fmla="*/ 504934 w 537225"/>
              <a:gd name="connsiteY73" fmla="*/ 73390 h 204981"/>
              <a:gd name="connsiteX74" fmla="*/ 504934 w 537225"/>
              <a:gd name="connsiteY74" fmla="*/ 91737 h 204981"/>
              <a:gd name="connsiteX75" fmla="*/ 485587 w 537225"/>
              <a:gd name="connsiteY75" fmla="*/ 91737 h 204981"/>
              <a:gd name="connsiteX76" fmla="*/ 504871 w 537225"/>
              <a:gd name="connsiteY76" fmla="*/ 104318 h 204981"/>
              <a:gd name="connsiteX77" fmla="*/ 504871 w 537225"/>
              <a:gd name="connsiteY77" fmla="*/ 124372 h 204981"/>
              <a:gd name="connsiteX78" fmla="*/ 493763 w 537225"/>
              <a:gd name="connsiteY78" fmla="*/ 119227 h 204981"/>
              <a:gd name="connsiteX79" fmla="*/ 493763 w 537225"/>
              <a:gd name="connsiteY79" fmla="*/ 128461 h 204981"/>
              <a:gd name="connsiteX80" fmla="*/ 470058 w 537225"/>
              <a:gd name="connsiteY80" fmla="*/ 150505 h 204981"/>
              <a:gd name="connsiteX81" fmla="*/ 450944 w 537225"/>
              <a:gd name="connsiteY81" fmla="*/ 150505 h 204981"/>
              <a:gd name="connsiteX82" fmla="*/ 450944 w 537225"/>
              <a:gd name="connsiteY82" fmla="*/ 133945 h 204981"/>
              <a:gd name="connsiteX83" fmla="*/ 461473 w 537225"/>
              <a:gd name="connsiteY83" fmla="*/ 133945 h 204981"/>
              <a:gd name="connsiteX84" fmla="*/ 469939 w 537225"/>
              <a:gd name="connsiteY84" fmla="*/ 126079 h 204981"/>
              <a:gd name="connsiteX85" fmla="*/ 429825 w 537225"/>
              <a:gd name="connsiteY85" fmla="*/ 126079 h 204981"/>
              <a:gd name="connsiteX86" fmla="*/ 429825 w 537225"/>
              <a:gd name="connsiteY86" fmla="*/ 146604 h 204981"/>
              <a:gd name="connsiteX87" fmla="*/ 438332 w 537225"/>
              <a:gd name="connsiteY87" fmla="*/ 154500 h 204981"/>
              <a:gd name="connsiteX88" fmla="*/ 496976 w 537225"/>
              <a:gd name="connsiteY88" fmla="*/ 154500 h 204981"/>
              <a:gd name="connsiteX89" fmla="*/ 496976 w 537225"/>
              <a:gd name="connsiteY89" fmla="*/ 173160 h 204981"/>
              <a:gd name="connsiteX90" fmla="*/ 426863 w 537225"/>
              <a:gd name="connsiteY90" fmla="*/ 173160 h 204981"/>
              <a:gd name="connsiteX91" fmla="*/ 406793 w 537225"/>
              <a:gd name="connsiteY91" fmla="*/ 154500 h 204981"/>
              <a:gd name="connsiteX92" fmla="*/ 406809 w 537225"/>
              <a:gd name="connsiteY92" fmla="*/ 154500 h 204981"/>
              <a:gd name="connsiteX93" fmla="*/ 406809 w 537225"/>
              <a:gd name="connsiteY93" fmla="*/ 120191 h 204981"/>
              <a:gd name="connsiteX94" fmla="*/ 398849 w 537225"/>
              <a:gd name="connsiteY94" fmla="*/ 124560 h 204981"/>
              <a:gd name="connsiteX95" fmla="*/ 398849 w 537225"/>
              <a:gd name="connsiteY95" fmla="*/ 104506 h 204981"/>
              <a:gd name="connsiteX96" fmla="*/ 415909 w 537225"/>
              <a:gd name="connsiteY96" fmla="*/ 91737 h 204981"/>
              <a:gd name="connsiteX97" fmla="*/ 398912 w 537225"/>
              <a:gd name="connsiteY97" fmla="*/ 91737 h 204981"/>
              <a:gd name="connsiteX98" fmla="*/ 398912 w 537225"/>
              <a:gd name="connsiteY98" fmla="*/ 73390 h 204981"/>
              <a:gd name="connsiteX99" fmla="*/ 430736 w 537225"/>
              <a:gd name="connsiteY99" fmla="*/ 73390 h 204981"/>
              <a:gd name="connsiteX100" fmla="*/ 433745 w 537225"/>
              <a:gd name="connsiteY100" fmla="*/ 67765 h 204981"/>
              <a:gd name="connsiteX101" fmla="*/ 403596 w 537225"/>
              <a:gd name="connsiteY101" fmla="*/ 67765 h 204981"/>
              <a:gd name="connsiteX102" fmla="*/ 403596 w 537225"/>
              <a:gd name="connsiteY102" fmla="*/ 49418 h 204981"/>
              <a:gd name="connsiteX103" fmla="*/ 438991 w 537225"/>
              <a:gd name="connsiteY103" fmla="*/ 49418 h 204981"/>
              <a:gd name="connsiteX104" fmla="*/ 440303 w 537225"/>
              <a:gd name="connsiteY104" fmla="*/ 42487 h 204981"/>
              <a:gd name="connsiteX105" fmla="*/ 440509 w 537225"/>
              <a:gd name="connsiteY105" fmla="*/ 31542 h 204981"/>
              <a:gd name="connsiteX106" fmla="*/ 394101 w 537225"/>
              <a:gd name="connsiteY106" fmla="*/ 25416 h 204981"/>
              <a:gd name="connsiteX107" fmla="*/ 394101 w 537225"/>
              <a:gd name="connsiteY107" fmla="*/ 179270 h 204981"/>
              <a:gd name="connsiteX108" fmla="*/ 503556 w 537225"/>
              <a:gd name="connsiteY108" fmla="*/ 179270 h 204981"/>
              <a:gd name="connsiteX109" fmla="*/ 509682 w 537225"/>
              <a:gd name="connsiteY109" fmla="*/ 173348 h 204981"/>
              <a:gd name="connsiteX110" fmla="*/ 509682 w 537225"/>
              <a:gd name="connsiteY110" fmla="*/ 25416 h 204981"/>
              <a:gd name="connsiteX111" fmla="*/ 366558 w 537225"/>
              <a:gd name="connsiteY111" fmla="*/ 818 h 204981"/>
              <a:gd name="connsiteX112" fmla="*/ 537225 w 537225"/>
              <a:gd name="connsiteY112" fmla="*/ 818 h 204981"/>
              <a:gd name="connsiteX113" fmla="*/ 537225 w 537225"/>
              <a:gd name="connsiteY113" fmla="*/ 25416 h 204981"/>
              <a:gd name="connsiteX114" fmla="*/ 537210 w 537225"/>
              <a:gd name="connsiteY114" fmla="*/ 25416 h 204981"/>
              <a:gd name="connsiteX115" fmla="*/ 537210 w 537225"/>
              <a:gd name="connsiteY115" fmla="*/ 179850 h 204981"/>
              <a:gd name="connsiteX116" fmla="*/ 515370 w 537225"/>
              <a:gd name="connsiteY116" fmla="*/ 203915 h 204981"/>
              <a:gd name="connsiteX117" fmla="*/ 366543 w 537225"/>
              <a:gd name="connsiteY117" fmla="*/ 203915 h 204981"/>
              <a:gd name="connsiteX118" fmla="*/ 366543 w 537225"/>
              <a:gd name="connsiteY118" fmla="*/ 179270 h 204981"/>
              <a:gd name="connsiteX119" fmla="*/ 366558 w 537225"/>
              <a:gd name="connsiteY119" fmla="*/ 179270 h 204981"/>
              <a:gd name="connsiteX120" fmla="*/ 366558 w 537225"/>
              <a:gd name="connsiteY120" fmla="*/ 25416 h 204981"/>
              <a:gd name="connsiteX121" fmla="*/ 366558 w 537225"/>
              <a:gd name="connsiteY121" fmla="*/ 2353 h 204981"/>
              <a:gd name="connsiteX122" fmla="*/ 210917 w 537225"/>
              <a:gd name="connsiteY122" fmla="*/ 3 h 204981"/>
              <a:gd name="connsiteX123" fmla="*/ 239008 w 537225"/>
              <a:gd name="connsiteY123" fmla="*/ 3 h 204981"/>
              <a:gd name="connsiteX124" fmla="*/ 239008 w 537225"/>
              <a:gd name="connsiteY124" fmla="*/ 14652 h 204981"/>
              <a:gd name="connsiteX125" fmla="*/ 353554 w 537225"/>
              <a:gd name="connsiteY125" fmla="*/ 14652 h 204981"/>
              <a:gd name="connsiteX126" fmla="*/ 353554 w 537225"/>
              <a:gd name="connsiteY126" fmla="*/ 44216 h 204981"/>
              <a:gd name="connsiteX127" fmla="*/ 238649 w 537225"/>
              <a:gd name="connsiteY127" fmla="*/ 44216 h 204981"/>
              <a:gd name="connsiteX128" fmla="*/ 238365 w 537225"/>
              <a:gd name="connsiteY128" fmla="*/ 61247 h 204981"/>
              <a:gd name="connsiteX129" fmla="*/ 349558 w 537225"/>
              <a:gd name="connsiteY129" fmla="*/ 61247 h 204981"/>
              <a:gd name="connsiteX130" fmla="*/ 349558 w 537225"/>
              <a:gd name="connsiteY130" fmla="*/ 91250 h 204981"/>
              <a:gd name="connsiteX131" fmla="*/ 235712 w 537225"/>
              <a:gd name="connsiteY131" fmla="*/ 91250 h 204981"/>
              <a:gd name="connsiteX132" fmla="*/ 234879 w 537225"/>
              <a:gd name="connsiteY132" fmla="*/ 99351 h 204981"/>
              <a:gd name="connsiteX133" fmla="*/ 256995 w 537225"/>
              <a:gd name="connsiteY133" fmla="*/ 99351 h 204981"/>
              <a:gd name="connsiteX134" fmla="*/ 285324 w 537225"/>
              <a:gd name="connsiteY134" fmla="*/ 133591 h 204981"/>
              <a:gd name="connsiteX135" fmla="*/ 316359 w 537225"/>
              <a:gd name="connsiteY135" fmla="*/ 91251 h 204981"/>
              <a:gd name="connsiteX136" fmla="*/ 349543 w 537225"/>
              <a:gd name="connsiteY136" fmla="*/ 91251 h 204981"/>
              <a:gd name="connsiteX137" fmla="*/ 334480 w 537225"/>
              <a:gd name="connsiteY137" fmla="*/ 128740 h 204981"/>
              <a:gd name="connsiteX138" fmla="*/ 312567 w 537225"/>
              <a:gd name="connsiteY138" fmla="*/ 152439 h 204981"/>
              <a:gd name="connsiteX139" fmla="*/ 353538 w 537225"/>
              <a:gd name="connsiteY139" fmla="*/ 172158 h 204981"/>
              <a:gd name="connsiteX140" fmla="*/ 353522 w 537225"/>
              <a:gd name="connsiteY140" fmla="*/ 204981 h 204981"/>
              <a:gd name="connsiteX141" fmla="*/ 310424 w 537225"/>
              <a:gd name="connsiteY141" fmla="*/ 190299 h 204981"/>
              <a:gd name="connsiteX142" fmla="*/ 284712 w 537225"/>
              <a:gd name="connsiteY142" fmla="*/ 174440 h 204981"/>
              <a:gd name="connsiteX143" fmla="*/ 261805 w 537225"/>
              <a:gd name="connsiteY143" fmla="*/ 189154 h 204981"/>
              <a:gd name="connsiteX144" fmla="*/ 216338 w 537225"/>
              <a:gd name="connsiteY144" fmla="*/ 204981 h 204981"/>
              <a:gd name="connsiteX145" fmla="*/ 216322 w 537225"/>
              <a:gd name="connsiteY145" fmla="*/ 172158 h 204981"/>
              <a:gd name="connsiteX146" fmla="*/ 256805 w 537225"/>
              <a:gd name="connsiteY146" fmla="*/ 151866 h 204981"/>
              <a:gd name="connsiteX147" fmla="*/ 239461 w 537225"/>
              <a:gd name="connsiteY147" fmla="*/ 134471 h 204981"/>
              <a:gd name="connsiteX148" fmla="*/ 230404 w 537225"/>
              <a:gd name="connsiteY148" fmla="*/ 116375 h 204981"/>
              <a:gd name="connsiteX149" fmla="*/ 217633 w 537225"/>
              <a:gd name="connsiteY149" fmla="*/ 158057 h 204981"/>
              <a:gd name="connsiteX150" fmla="*/ 179785 w 537225"/>
              <a:gd name="connsiteY150" fmla="*/ 204903 h 204981"/>
              <a:gd name="connsiteX151" fmla="*/ 179785 w 537225"/>
              <a:gd name="connsiteY151" fmla="*/ 166628 h 204981"/>
              <a:gd name="connsiteX152" fmla="*/ 205639 w 537225"/>
              <a:gd name="connsiteY152" fmla="*/ 102062 h 204981"/>
              <a:gd name="connsiteX153" fmla="*/ 209478 w 537225"/>
              <a:gd name="connsiteY153" fmla="*/ 44216 h 204981"/>
              <a:gd name="connsiteX154" fmla="*/ 183937 w 537225"/>
              <a:gd name="connsiteY154" fmla="*/ 44216 h 204981"/>
              <a:gd name="connsiteX155" fmla="*/ 183937 w 537225"/>
              <a:gd name="connsiteY155" fmla="*/ 14652 h 204981"/>
              <a:gd name="connsiteX156" fmla="*/ 210917 w 537225"/>
              <a:gd name="connsiteY156" fmla="*/ 14652 h 204981"/>
              <a:gd name="connsiteX157" fmla="*/ 69683 w 537225"/>
              <a:gd name="connsiteY157" fmla="*/ 0 h 204981"/>
              <a:gd name="connsiteX158" fmla="*/ 101253 w 537225"/>
              <a:gd name="connsiteY158" fmla="*/ 0 h 204981"/>
              <a:gd name="connsiteX159" fmla="*/ 101253 w 537225"/>
              <a:gd name="connsiteY159" fmla="*/ 7038 h 204981"/>
              <a:gd name="connsiteX160" fmla="*/ 170917 w 537225"/>
              <a:gd name="connsiteY160" fmla="*/ 7038 h 204981"/>
              <a:gd name="connsiteX161" fmla="*/ 170917 w 537225"/>
              <a:gd name="connsiteY161" fmla="*/ 36602 h 204981"/>
              <a:gd name="connsiteX162" fmla="*/ 0 w 537225"/>
              <a:gd name="connsiteY162" fmla="*/ 36602 h 204981"/>
              <a:gd name="connsiteX163" fmla="*/ 0 w 537225"/>
              <a:gd name="connsiteY163" fmla="*/ 7038 h 204981"/>
              <a:gd name="connsiteX164" fmla="*/ 69683 w 537225"/>
              <a:gd name="connsiteY164" fmla="*/ 7038 h 204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537225" h="204981">
                <a:moveTo>
                  <a:pt x="445072" y="91737"/>
                </a:moveTo>
                <a:lnTo>
                  <a:pt x="437548" y="103320"/>
                </a:lnTo>
                <a:lnTo>
                  <a:pt x="430079" y="107419"/>
                </a:lnTo>
                <a:lnTo>
                  <a:pt x="472056" y="107419"/>
                </a:lnTo>
                <a:lnTo>
                  <a:pt x="456583" y="91737"/>
                </a:lnTo>
                <a:close/>
                <a:moveTo>
                  <a:pt x="69681" y="82880"/>
                </a:moveTo>
                <a:lnTo>
                  <a:pt x="101251" y="82880"/>
                </a:lnTo>
                <a:lnTo>
                  <a:pt x="101251" y="96703"/>
                </a:lnTo>
                <a:lnTo>
                  <a:pt x="170917" y="96703"/>
                </a:lnTo>
                <a:lnTo>
                  <a:pt x="170917" y="126267"/>
                </a:lnTo>
                <a:lnTo>
                  <a:pt x="54648" y="126267"/>
                </a:lnTo>
                <a:lnTo>
                  <a:pt x="54648" y="134603"/>
                </a:lnTo>
                <a:lnTo>
                  <a:pt x="170917" y="134603"/>
                </a:lnTo>
                <a:lnTo>
                  <a:pt x="170917" y="137344"/>
                </a:lnTo>
                <a:lnTo>
                  <a:pt x="170917" y="164167"/>
                </a:lnTo>
                <a:lnTo>
                  <a:pt x="170917" y="180837"/>
                </a:lnTo>
                <a:cubicBezTo>
                  <a:pt x="170917" y="194123"/>
                  <a:pt x="160138" y="204902"/>
                  <a:pt x="146852" y="204902"/>
                </a:cubicBezTo>
                <a:lnTo>
                  <a:pt x="139347" y="204902"/>
                </a:lnTo>
                <a:lnTo>
                  <a:pt x="139347" y="204761"/>
                </a:lnTo>
                <a:lnTo>
                  <a:pt x="116269" y="204761"/>
                </a:lnTo>
                <a:lnTo>
                  <a:pt x="116269" y="175197"/>
                </a:lnTo>
                <a:lnTo>
                  <a:pt x="133425" y="175197"/>
                </a:lnTo>
                <a:cubicBezTo>
                  <a:pt x="136699" y="175197"/>
                  <a:pt x="139347" y="172549"/>
                  <a:pt x="139347" y="169275"/>
                </a:cubicBezTo>
                <a:lnTo>
                  <a:pt x="139347" y="164167"/>
                </a:lnTo>
                <a:lnTo>
                  <a:pt x="54648" y="164167"/>
                </a:lnTo>
                <a:lnTo>
                  <a:pt x="54648" y="180822"/>
                </a:lnTo>
                <a:cubicBezTo>
                  <a:pt x="54648" y="194108"/>
                  <a:pt x="43869" y="204887"/>
                  <a:pt x="30583" y="204887"/>
                </a:cubicBezTo>
                <a:lnTo>
                  <a:pt x="23078" y="204887"/>
                </a:lnTo>
                <a:lnTo>
                  <a:pt x="23078" y="204746"/>
                </a:lnTo>
                <a:lnTo>
                  <a:pt x="0" y="204746"/>
                </a:lnTo>
                <a:lnTo>
                  <a:pt x="0" y="175182"/>
                </a:lnTo>
                <a:lnTo>
                  <a:pt x="17172" y="175182"/>
                </a:lnTo>
                <a:cubicBezTo>
                  <a:pt x="20446" y="175182"/>
                  <a:pt x="23094" y="172534"/>
                  <a:pt x="23094" y="169259"/>
                </a:cubicBezTo>
                <a:lnTo>
                  <a:pt x="23094" y="126267"/>
                </a:lnTo>
                <a:lnTo>
                  <a:pt x="0" y="126267"/>
                </a:lnTo>
                <a:lnTo>
                  <a:pt x="0" y="96703"/>
                </a:lnTo>
                <a:lnTo>
                  <a:pt x="69681" y="96703"/>
                </a:lnTo>
                <a:close/>
                <a:moveTo>
                  <a:pt x="28123" y="40206"/>
                </a:moveTo>
                <a:lnTo>
                  <a:pt x="58894" y="40206"/>
                </a:lnTo>
                <a:lnTo>
                  <a:pt x="60737" y="50421"/>
                </a:lnTo>
                <a:lnTo>
                  <a:pt x="116467" y="50421"/>
                </a:lnTo>
                <a:lnTo>
                  <a:pt x="118306" y="40206"/>
                </a:lnTo>
                <a:lnTo>
                  <a:pt x="149077" y="40206"/>
                </a:lnTo>
                <a:lnTo>
                  <a:pt x="147234" y="50421"/>
                </a:lnTo>
                <a:lnTo>
                  <a:pt x="170917" y="50421"/>
                </a:lnTo>
                <a:lnTo>
                  <a:pt x="170917" y="51825"/>
                </a:lnTo>
                <a:lnTo>
                  <a:pt x="170920" y="51825"/>
                </a:lnTo>
                <a:lnTo>
                  <a:pt x="170920" y="90821"/>
                </a:lnTo>
                <a:lnTo>
                  <a:pt x="139350" y="90821"/>
                </a:lnTo>
                <a:lnTo>
                  <a:pt x="139350" y="79985"/>
                </a:lnTo>
                <a:lnTo>
                  <a:pt x="31576" y="79985"/>
                </a:lnTo>
                <a:lnTo>
                  <a:pt x="31576" y="90834"/>
                </a:lnTo>
                <a:lnTo>
                  <a:pt x="6" y="90834"/>
                </a:lnTo>
                <a:lnTo>
                  <a:pt x="6" y="79985"/>
                </a:lnTo>
                <a:lnTo>
                  <a:pt x="0" y="79985"/>
                </a:lnTo>
                <a:lnTo>
                  <a:pt x="0" y="50421"/>
                </a:lnTo>
                <a:lnTo>
                  <a:pt x="29966" y="50421"/>
                </a:lnTo>
                <a:close/>
                <a:moveTo>
                  <a:pt x="475104" y="32795"/>
                </a:moveTo>
                <a:lnTo>
                  <a:pt x="496176" y="32795"/>
                </a:lnTo>
                <a:lnTo>
                  <a:pt x="493591" y="45846"/>
                </a:lnTo>
                <a:lnTo>
                  <a:pt x="472534" y="45846"/>
                </a:lnTo>
                <a:close/>
                <a:moveTo>
                  <a:pt x="408422" y="32795"/>
                </a:moveTo>
                <a:lnTo>
                  <a:pt x="429479" y="32795"/>
                </a:lnTo>
                <a:lnTo>
                  <a:pt x="432064" y="45846"/>
                </a:lnTo>
                <a:lnTo>
                  <a:pt x="410992" y="45846"/>
                </a:lnTo>
                <a:close/>
                <a:moveTo>
                  <a:pt x="440509" y="31542"/>
                </a:moveTo>
                <a:cubicBezTo>
                  <a:pt x="444410" y="31542"/>
                  <a:pt x="461582" y="31542"/>
                  <a:pt x="462945" y="31542"/>
                </a:cubicBezTo>
                <a:cubicBezTo>
                  <a:pt x="462941" y="33767"/>
                  <a:pt x="463183" y="39514"/>
                  <a:pt x="462485" y="47178"/>
                </a:cubicBezTo>
                <a:lnTo>
                  <a:pt x="461982" y="49418"/>
                </a:lnTo>
                <a:lnTo>
                  <a:pt x="500124" y="49418"/>
                </a:lnTo>
                <a:lnTo>
                  <a:pt x="500124" y="67765"/>
                </a:lnTo>
                <a:lnTo>
                  <a:pt x="457861" y="67765"/>
                </a:lnTo>
                <a:lnTo>
                  <a:pt x="456597" y="73390"/>
                </a:lnTo>
                <a:lnTo>
                  <a:pt x="504934" y="73390"/>
                </a:lnTo>
                <a:lnTo>
                  <a:pt x="504934" y="91737"/>
                </a:lnTo>
                <a:lnTo>
                  <a:pt x="485587" y="91737"/>
                </a:lnTo>
                <a:lnTo>
                  <a:pt x="504871" y="104318"/>
                </a:lnTo>
                <a:cubicBezTo>
                  <a:pt x="504871" y="118873"/>
                  <a:pt x="504871" y="116946"/>
                  <a:pt x="504871" y="124372"/>
                </a:cubicBezTo>
                <a:lnTo>
                  <a:pt x="493763" y="119227"/>
                </a:lnTo>
                <a:lnTo>
                  <a:pt x="493763" y="128461"/>
                </a:lnTo>
                <a:cubicBezTo>
                  <a:pt x="493763" y="140635"/>
                  <a:pt x="483156" y="150505"/>
                  <a:pt x="470058" y="150505"/>
                </a:cubicBezTo>
                <a:lnTo>
                  <a:pt x="450944" y="150505"/>
                </a:lnTo>
                <a:lnTo>
                  <a:pt x="450944" y="133945"/>
                </a:lnTo>
                <a:lnTo>
                  <a:pt x="461473" y="133945"/>
                </a:lnTo>
                <a:lnTo>
                  <a:pt x="469939" y="126079"/>
                </a:lnTo>
                <a:lnTo>
                  <a:pt x="429825" y="126079"/>
                </a:lnTo>
                <a:lnTo>
                  <a:pt x="429825" y="146604"/>
                </a:lnTo>
                <a:cubicBezTo>
                  <a:pt x="429825" y="150959"/>
                  <a:pt x="433616" y="154500"/>
                  <a:pt x="438332" y="154500"/>
                </a:cubicBezTo>
                <a:lnTo>
                  <a:pt x="496976" y="154500"/>
                </a:lnTo>
                <a:lnTo>
                  <a:pt x="496976" y="173160"/>
                </a:lnTo>
                <a:lnTo>
                  <a:pt x="426863" y="173160"/>
                </a:lnTo>
                <a:cubicBezTo>
                  <a:pt x="415771" y="173160"/>
                  <a:pt x="406793" y="164809"/>
                  <a:pt x="406793" y="154500"/>
                </a:cubicBezTo>
                <a:lnTo>
                  <a:pt x="406809" y="154500"/>
                </a:lnTo>
                <a:lnTo>
                  <a:pt x="406809" y="120191"/>
                </a:lnTo>
                <a:lnTo>
                  <a:pt x="398849" y="124560"/>
                </a:lnTo>
                <a:cubicBezTo>
                  <a:pt x="398849" y="117134"/>
                  <a:pt x="398849" y="119061"/>
                  <a:pt x="398849" y="104506"/>
                </a:cubicBezTo>
                <a:lnTo>
                  <a:pt x="415909" y="91737"/>
                </a:lnTo>
                <a:lnTo>
                  <a:pt x="398912" y="91737"/>
                </a:lnTo>
                <a:lnTo>
                  <a:pt x="398912" y="73390"/>
                </a:lnTo>
                <a:lnTo>
                  <a:pt x="430736" y="73390"/>
                </a:lnTo>
                <a:lnTo>
                  <a:pt x="433745" y="67765"/>
                </a:lnTo>
                <a:lnTo>
                  <a:pt x="403596" y="67765"/>
                </a:lnTo>
                <a:lnTo>
                  <a:pt x="403596" y="49418"/>
                </a:lnTo>
                <a:lnTo>
                  <a:pt x="438991" y="49418"/>
                </a:lnTo>
                <a:lnTo>
                  <a:pt x="440303" y="42487"/>
                </a:lnTo>
                <a:cubicBezTo>
                  <a:pt x="440707" y="36943"/>
                  <a:pt x="440509" y="32933"/>
                  <a:pt x="440509" y="31542"/>
                </a:cubicBezTo>
                <a:close/>
                <a:moveTo>
                  <a:pt x="394101" y="25416"/>
                </a:moveTo>
                <a:lnTo>
                  <a:pt x="394101" y="179270"/>
                </a:lnTo>
                <a:lnTo>
                  <a:pt x="503556" y="179270"/>
                </a:lnTo>
                <a:cubicBezTo>
                  <a:pt x="506940" y="179270"/>
                  <a:pt x="509682" y="176623"/>
                  <a:pt x="509682" y="173348"/>
                </a:cubicBezTo>
                <a:lnTo>
                  <a:pt x="509682" y="25416"/>
                </a:lnTo>
                <a:close/>
                <a:moveTo>
                  <a:pt x="366558" y="818"/>
                </a:moveTo>
                <a:lnTo>
                  <a:pt x="537225" y="818"/>
                </a:lnTo>
                <a:lnTo>
                  <a:pt x="537225" y="25416"/>
                </a:lnTo>
                <a:lnTo>
                  <a:pt x="537210" y="25416"/>
                </a:lnTo>
                <a:lnTo>
                  <a:pt x="537210" y="179850"/>
                </a:lnTo>
                <a:cubicBezTo>
                  <a:pt x="537210" y="193136"/>
                  <a:pt x="529126" y="203915"/>
                  <a:pt x="515370" y="203915"/>
                </a:cubicBezTo>
                <a:lnTo>
                  <a:pt x="366543" y="203915"/>
                </a:lnTo>
                <a:lnTo>
                  <a:pt x="366543" y="179270"/>
                </a:lnTo>
                <a:lnTo>
                  <a:pt x="366558" y="179270"/>
                </a:lnTo>
                <a:lnTo>
                  <a:pt x="366558" y="25416"/>
                </a:lnTo>
                <a:lnTo>
                  <a:pt x="366558" y="2353"/>
                </a:lnTo>
                <a:close/>
                <a:moveTo>
                  <a:pt x="210917" y="3"/>
                </a:moveTo>
                <a:lnTo>
                  <a:pt x="239008" y="3"/>
                </a:lnTo>
                <a:lnTo>
                  <a:pt x="239008" y="14652"/>
                </a:lnTo>
                <a:lnTo>
                  <a:pt x="353554" y="14652"/>
                </a:lnTo>
                <a:lnTo>
                  <a:pt x="353554" y="44216"/>
                </a:lnTo>
                <a:lnTo>
                  <a:pt x="238649" y="44216"/>
                </a:lnTo>
                <a:lnTo>
                  <a:pt x="238365" y="61247"/>
                </a:lnTo>
                <a:lnTo>
                  <a:pt x="349558" y="61247"/>
                </a:lnTo>
                <a:lnTo>
                  <a:pt x="349558" y="91250"/>
                </a:lnTo>
                <a:lnTo>
                  <a:pt x="235712" y="91250"/>
                </a:lnTo>
                <a:lnTo>
                  <a:pt x="234879" y="99351"/>
                </a:lnTo>
                <a:lnTo>
                  <a:pt x="256995" y="99351"/>
                </a:lnTo>
                <a:lnTo>
                  <a:pt x="285324" y="133591"/>
                </a:lnTo>
                <a:lnTo>
                  <a:pt x="316359" y="91251"/>
                </a:lnTo>
                <a:lnTo>
                  <a:pt x="349543" y="91251"/>
                </a:lnTo>
                <a:cubicBezTo>
                  <a:pt x="347898" y="103965"/>
                  <a:pt x="342540" y="116659"/>
                  <a:pt x="334480" y="128740"/>
                </a:cubicBezTo>
                <a:lnTo>
                  <a:pt x="312567" y="152439"/>
                </a:lnTo>
                <a:lnTo>
                  <a:pt x="353538" y="172158"/>
                </a:lnTo>
                <a:lnTo>
                  <a:pt x="353522" y="204981"/>
                </a:lnTo>
                <a:cubicBezTo>
                  <a:pt x="339167" y="202059"/>
                  <a:pt x="324515" y="196998"/>
                  <a:pt x="310424" y="190299"/>
                </a:cubicBezTo>
                <a:lnTo>
                  <a:pt x="284712" y="174440"/>
                </a:lnTo>
                <a:lnTo>
                  <a:pt x="261805" y="189154"/>
                </a:lnTo>
                <a:cubicBezTo>
                  <a:pt x="246989" y="196422"/>
                  <a:pt x="231496" y="201895"/>
                  <a:pt x="216338" y="204981"/>
                </a:cubicBezTo>
                <a:lnTo>
                  <a:pt x="216322" y="172158"/>
                </a:lnTo>
                <a:lnTo>
                  <a:pt x="256805" y="151866"/>
                </a:lnTo>
                <a:lnTo>
                  <a:pt x="239461" y="134471"/>
                </a:lnTo>
                <a:lnTo>
                  <a:pt x="230404" y="116375"/>
                </a:lnTo>
                <a:lnTo>
                  <a:pt x="217633" y="158057"/>
                </a:lnTo>
                <a:cubicBezTo>
                  <a:pt x="208984" y="175553"/>
                  <a:pt x="196838" y="191679"/>
                  <a:pt x="179785" y="204903"/>
                </a:cubicBezTo>
                <a:lnTo>
                  <a:pt x="179785" y="166628"/>
                </a:lnTo>
                <a:cubicBezTo>
                  <a:pt x="193502" y="151978"/>
                  <a:pt x="201285" y="128266"/>
                  <a:pt x="205639" y="102062"/>
                </a:cubicBezTo>
                <a:lnTo>
                  <a:pt x="209478" y="44216"/>
                </a:lnTo>
                <a:lnTo>
                  <a:pt x="183937" y="44216"/>
                </a:lnTo>
                <a:lnTo>
                  <a:pt x="183937" y="14652"/>
                </a:lnTo>
                <a:lnTo>
                  <a:pt x="210917" y="14652"/>
                </a:lnTo>
                <a:close/>
                <a:moveTo>
                  <a:pt x="69683" y="0"/>
                </a:moveTo>
                <a:lnTo>
                  <a:pt x="101253" y="0"/>
                </a:lnTo>
                <a:lnTo>
                  <a:pt x="101253" y="7038"/>
                </a:lnTo>
                <a:lnTo>
                  <a:pt x="170917" y="7038"/>
                </a:lnTo>
                <a:lnTo>
                  <a:pt x="170917" y="36602"/>
                </a:lnTo>
                <a:lnTo>
                  <a:pt x="0" y="36602"/>
                </a:lnTo>
                <a:lnTo>
                  <a:pt x="0" y="7038"/>
                </a:lnTo>
                <a:lnTo>
                  <a:pt x="69683" y="703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橙子, 男人, 标志, 站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任意多边形: 形状 10"/>
          <p:cNvSpPr/>
          <p:nvPr userDrawn="1"/>
        </p:nvSpPr>
        <p:spPr>
          <a:xfrm>
            <a:off x="849314" y="6327795"/>
            <a:ext cx="537225" cy="204981"/>
          </a:xfrm>
          <a:custGeom>
            <a:avLst/>
            <a:gdLst>
              <a:gd name="connsiteX0" fmla="*/ 445072 w 537225"/>
              <a:gd name="connsiteY0" fmla="*/ 91737 h 204981"/>
              <a:gd name="connsiteX1" fmla="*/ 437548 w 537225"/>
              <a:gd name="connsiteY1" fmla="*/ 103320 h 204981"/>
              <a:gd name="connsiteX2" fmla="*/ 430079 w 537225"/>
              <a:gd name="connsiteY2" fmla="*/ 107419 h 204981"/>
              <a:gd name="connsiteX3" fmla="*/ 472056 w 537225"/>
              <a:gd name="connsiteY3" fmla="*/ 107419 h 204981"/>
              <a:gd name="connsiteX4" fmla="*/ 456583 w 537225"/>
              <a:gd name="connsiteY4" fmla="*/ 91737 h 204981"/>
              <a:gd name="connsiteX5" fmla="*/ 69681 w 537225"/>
              <a:gd name="connsiteY5" fmla="*/ 82880 h 204981"/>
              <a:gd name="connsiteX6" fmla="*/ 101251 w 537225"/>
              <a:gd name="connsiteY6" fmla="*/ 82880 h 204981"/>
              <a:gd name="connsiteX7" fmla="*/ 101251 w 537225"/>
              <a:gd name="connsiteY7" fmla="*/ 96703 h 204981"/>
              <a:gd name="connsiteX8" fmla="*/ 170917 w 537225"/>
              <a:gd name="connsiteY8" fmla="*/ 96703 h 204981"/>
              <a:gd name="connsiteX9" fmla="*/ 170917 w 537225"/>
              <a:gd name="connsiteY9" fmla="*/ 126267 h 204981"/>
              <a:gd name="connsiteX10" fmla="*/ 54648 w 537225"/>
              <a:gd name="connsiteY10" fmla="*/ 126267 h 204981"/>
              <a:gd name="connsiteX11" fmla="*/ 54648 w 537225"/>
              <a:gd name="connsiteY11" fmla="*/ 134603 h 204981"/>
              <a:gd name="connsiteX12" fmla="*/ 170917 w 537225"/>
              <a:gd name="connsiteY12" fmla="*/ 134603 h 204981"/>
              <a:gd name="connsiteX13" fmla="*/ 170917 w 537225"/>
              <a:gd name="connsiteY13" fmla="*/ 137344 h 204981"/>
              <a:gd name="connsiteX14" fmla="*/ 170917 w 537225"/>
              <a:gd name="connsiteY14" fmla="*/ 164167 h 204981"/>
              <a:gd name="connsiteX15" fmla="*/ 170917 w 537225"/>
              <a:gd name="connsiteY15" fmla="*/ 180837 h 204981"/>
              <a:gd name="connsiteX16" fmla="*/ 146852 w 537225"/>
              <a:gd name="connsiteY16" fmla="*/ 204902 h 204981"/>
              <a:gd name="connsiteX17" fmla="*/ 139347 w 537225"/>
              <a:gd name="connsiteY17" fmla="*/ 204902 h 204981"/>
              <a:gd name="connsiteX18" fmla="*/ 139347 w 537225"/>
              <a:gd name="connsiteY18" fmla="*/ 204761 h 204981"/>
              <a:gd name="connsiteX19" fmla="*/ 116269 w 537225"/>
              <a:gd name="connsiteY19" fmla="*/ 204761 h 204981"/>
              <a:gd name="connsiteX20" fmla="*/ 116269 w 537225"/>
              <a:gd name="connsiteY20" fmla="*/ 175197 h 204981"/>
              <a:gd name="connsiteX21" fmla="*/ 133425 w 537225"/>
              <a:gd name="connsiteY21" fmla="*/ 175197 h 204981"/>
              <a:gd name="connsiteX22" fmla="*/ 139347 w 537225"/>
              <a:gd name="connsiteY22" fmla="*/ 169275 h 204981"/>
              <a:gd name="connsiteX23" fmla="*/ 139347 w 537225"/>
              <a:gd name="connsiteY23" fmla="*/ 164167 h 204981"/>
              <a:gd name="connsiteX24" fmla="*/ 54648 w 537225"/>
              <a:gd name="connsiteY24" fmla="*/ 164167 h 204981"/>
              <a:gd name="connsiteX25" fmla="*/ 54648 w 537225"/>
              <a:gd name="connsiteY25" fmla="*/ 180822 h 204981"/>
              <a:gd name="connsiteX26" fmla="*/ 30583 w 537225"/>
              <a:gd name="connsiteY26" fmla="*/ 204887 h 204981"/>
              <a:gd name="connsiteX27" fmla="*/ 23078 w 537225"/>
              <a:gd name="connsiteY27" fmla="*/ 204887 h 204981"/>
              <a:gd name="connsiteX28" fmla="*/ 23078 w 537225"/>
              <a:gd name="connsiteY28" fmla="*/ 204746 h 204981"/>
              <a:gd name="connsiteX29" fmla="*/ 0 w 537225"/>
              <a:gd name="connsiteY29" fmla="*/ 204746 h 204981"/>
              <a:gd name="connsiteX30" fmla="*/ 0 w 537225"/>
              <a:gd name="connsiteY30" fmla="*/ 175182 h 204981"/>
              <a:gd name="connsiteX31" fmla="*/ 17172 w 537225"/>
              <a:gd name="connsiteY31" fmla="*/ 175182 h 204981"/>
              <a:gd name="connsiteX32" fmla="*/ 23094 w 537225"/>
              <a:gd name="connsiteY32" fmla="*/ 169259 h 204981"/>
              <a:gd name="connsiteX33" fmla="*/ 23094 w 537225"/>
              <a:gd name="connsiteY33" fmla="*/ 126267 h 204981"/>
              <a:gd name="connsiteX34" fmla="*/ 0 w 537225"/>
              <a:gd name="connsiteY34" fmla="*/ 126267 h 204981"/>
              <a:gd name="connsiteX35" fmla="*/ 0 w 537225"/>
              <a:gd name="connsiteY35" fmla="*/ 96703 h 204981"/>
              <a:gd name="connsiteX36" fmla="*/ 69681 w 537225"/>
              <a:gd name="connsiteY36" fmla="*/ 96703 h 204981"/>
              <a:gd name="connsiteX37" fmla="*/ 28123 w 537225"/>
              <a:gd name="connsiteY37" fmla="*/ 40206 h 204981"/>
              <a:gd name="connsiteX38" fmla="*/ 58894 w 537225"/>
              <a:gd name="connsiteY38" fmla="*/ 40206 h 204981"/>
              <a:gd name="connsiteX39" fmla="*/ 60737 w 537225"/>
              <a:gd name="connsiteY39" fmla="*/ 50421 h 204981"/>
              <a:gd name="connsiteX40" fmla="*/ 116467 w 537225"/>
              <a:gd name="connsiteY40" fmla="*/ 50421 h 204981"/>
              <a:gd name="connsiteX41" fmla="*/ 118306 w 537225"/>
              <a:gd name="connsiteY41" fmla="*/ 40206 h 204981"/>
              <a:gd name="connsiteX42" fmla="*/ 149077 w 537225"/>
              <a:gd name="connsiteY42" fmla="*/ 40206 h 204981"/>
              <a:gd name="connsiteX43" fmla="*/ 147234 w 537225"/>
              <a:gd name="connsiteY43" fmla="*/ 50421 h 204981"/>
              <a:gd name="connsiteX44" fmla="*/ 170917 w 537225"/>
              <a:gd name="connsiteY44" fmla="*/ 50421 h 204981"/>
              <a:gd name="connsiteX45" fmla="*/ 170917 w 537225"/>
              <a:gd name="connsiteY45" fmla="*/ 51825 h 204981"/>
              <a:gd name="connsiteX46" fmla="*/ 170920 w 537225"/>
              <a:gd name="connsiteY46" fmla="*/ 51825 h 204981"/>
              <a:gd name="connsiteX47" fmla="*/ 170920 w 537225"/>
              <a:gd name="connsiteY47" fmla="*/ 90821 h 204981"/>
              <a:gd name="connsiteX48" fmla="*/ 139350 w 537225"/>
              <a:gd name="connsiteY48" fmla="*/ 90821 h 204981"/>
              <a:gd name="connsiteX49" fmla="*/ 139350 w 537225"/>
              <a:gd name="connsiteY49" fmla="*/ 79985 h 204981"/>
              <a:gd name="connsiteX50" fmla="*/ 31576 w 537225"/>
              <a:gd name="connsiteY50" fmla="*/ 79985 h 204981"/>
              <a:gd name="connsiteX51" fmla="*/ 31576 w 537225"/>
              <a:gd name="connsiteY51" fmla="*/ 90834 h 204981"/>
              <a:gd name="connsiteX52" fmla="*/ 6 w 537225"/>
              <a:gd name="connsiteY52" fmla="*/ 90834 h 204981"/>
              <a:gd name="connsiteX53" fmla="*/ 6 w 537225"/>
              <a:gd name="connsiteY53" fmla="*/ 79985 h 204981"/>
              <a:gd name="connsiteX54" fmla="*/ 0 w 537225"/>
              <a:gd name="connsiteY54" fmla="*/ 79985 h 204981"/>
              <a:gd name="connsiteX55" fmla="*/ 0 w 537225"/>
              <a:gd name="connsiteY55" fmla="*/ 50421 h 204981"/>
              <a:gd name="connsiteX56" fmla="*/ 29966 w 537225"/>
              <a:gd name="connsiteY56" fmla="*/ 50421 h 204981"/>
              <a:gd name="connsiteX57" fmla="*/ 475104 w 537225"/>
              <a:gd name="connsiteY57" fmla="*/ 32795 h 204981"/>
              <a:gd name="connsiteX58" fmla="*/ 496176 w 537225"/>
              <a:gd name="connsiteY58" fmla="*/ 32795 h 204981"/>
              <a:gd name="connsiteX59" fmla="*/ 493591 w 537225"/>
              <a:gd name="connsiteY59" fmla="*/ 45846 h 204981"/>
              <a:gd name="connsiteX60" fmla="*/ 472534 w 537225"/>
              <a:gd name="connsiteY60" fmla="*/ 45846 h 204981"/>
              <a:gd name="connsiteX61" fmla="*/ 408422 w 537225"/>
              <a:gd name="connsiteY61" fmla="*/ 32795 h 204981"/>
              <a:gd name="connsiteX62" fmla="*/ 429479 w 537225"/>
              <a:gd name="connsiteY62" fmla="*/ 32795 h 204981"/>
              <a:gd name="connsiteX63" fmla="*/ 432064 w 537225"/>
              <a:gd name="connsiteY63" fmla="*/ 45846 h 204981"/>
              <a:gd name="connsiteX64" fmla="*/ 410992 w 537225"/>
              <a:gd name="connsiteY64" fmla="*/ 45846 h 204981"/>
              <a:gd name="connsiteX65" fmla="*/ 440509 w 537225"/>
              <a:gd name="connsiteY65" fmla="*/ 31542 h 204981"/>
              <a:gd name="connsiteX66" fmla="*/ 462945 w 537225"/>
              <a:gd name="connsiteY66" fmla="*/ 31542 h 204981"/>
              <a:gd name="connsiteX67" fmla="*/ 462485 w 537225"/>
              <a:gd name="connsiteY67" fmla="*/ 47178 h 204981"/>
              <a:gd name="connsiteX68" fmla="*/ 461982 w 537225"/>
              <a:gd name="connsiteY68" fmla="*/ 49418 h 204981"/>
              <a:gd name="connsiteX69" fmla="*/ 500124 w 537225"/>
              <a:gd name="connsiteY69" fmla="*/ 49418 h 204981"/>
              <a:gd name="connsiteX70" fmla="*/ 500124 w 537225"/>
              <a:gd name="connsiteY70" fmla="*/ 67765 h 204981"/>
              <a:gd name="connsiteX71" fmla="*/ 457861 w 537225"/>
              <a:gd name="connsiteY71" fmla="*/ 67765 h 204981"/>
              <a:gd name="connsiteX72" fmla="*/ 456597 w 537225"/>
              <a:gd name="connsiteY72" fmla="*/ 73390 h 204981"/>
              <a:gd name="connsiteX73" fmla="*/ 504934 w 537225"/>
              <a:gd name="connsiteY73" fmla="*/ 73390 h 204981"/>
              <a:gd name="connsiteX74" fmla="*/ 504934 w 537225"/>
              <a:gd name="connsiteY74" fmla="*/ 91737 h 204981"/>
              <a:gd name="connsiteX75" fmla="*/ 485587 w 537225"/>
              <a:gd name="connsiteY75" fmla="*/ 91737 h 204981"/>
              <a:gd name="connsiteX76" fmla="*/ 504871 w 537225"/>
              <a:gd name="connsiteY76" fmla="*/ 104318 h 204981"/>
              <a:gd name="connsiteX77" fmla="*/ 504871 w 537225"/>
              <a:gd name="connsiteY77" fmla="*/ 124372 h 204981"/>
              <a:gd name="connsiteX78" fmla="*/ 493763 w 537225"/>
              <a:gd name="connsiteY78" fmla="*/ 119227 h 204981"/>
              <a:gd name="connsiteX79" fmla="*/ 493763 w 537225"/>
              <a:gd name="connsiteY79" fmla="*/ 128461 h 204981"/>
              <a:gd name="connsiteX80" fmla="*/ 470058 w 537225"/>
              <a:gd name="connsiteY80" fmla="*/ 150505 h 204981"/>
              <a:gd name="connsiteX81" fmla="*/ 450944 w 537225"/>
              <a:gd name="connsiteY81" fmla="*/ 150505 h 204981"/>
              <a:gd name="connsiteX82" fmla="*/ 450944 w 537225"/>
              <a:gd name="connsiteY82" fmla="*/ 133945 h 204981"/>
              <a:gd name="connsiteX83" fmla="*/ 461473 w 537225"/>
              <a:gd name="connsiteY83" fmla="*/ 133945 h 204981"/>
              <a:gd name="connsiteX84" fmla="*/ 469939 w 537225"/>
              <a:gd name="connsiteY84" fmla="*/ 126079 h 204981"/>
              <a:gd name="connsiteX85" fmla="*/ 429825 w 537225"/>
              <a:gd name="connsiteY85" fmla="*/ 126079 h 204981"/>
              <a:gd name="connsiteX86" fmla="*/ 429825 w 537225"/>
              <a:gd name="connsiteY86" fmla="*/ 146604 h 204981"/>
              <a:gd name="connsiteX87" fmla="*/ 438332 w 537225"/>
              <a:gd name="connsiteY87" fmla="*/ 154500 h 204981"/>
              <a:gd name="connsiteX88" fmla="*/ 496976 w 537225"/>
              <a:gd name="connsiteY88" fmla="*/ 154500 h 204981"/>
              <a:gd name="connsiteX89" fmla="*/ 496976 w 537225"/>
              <a:gd name="connsiteY89" fmla="*/ 173160 h 204981"/>
              <a:gd name="connsiteX90" fmla="*/ 426863 w 537225"/>
              <a:gd name="connsiteY90" fmla="*/ 173160 h 204981"/>
              <a:gd name="connsiteX91" fmla="*/ 406793 w 537225"/>
              <a:gd name="connsiteY91" fmla="*/ 154500 h 204981"/>
              <a:gd name="connsiteX92" fmla="*/ 406809 w 537225"/>
              <a:gd name="connsiteY92" fmla="*/ 154500 h 204981"/>
              <a:gd name="connsiteX93" fmla="*/ 406809 w 537225"/>
              <a:gd name="connsiteY93" fmla="*/ 120191 h 204981"/>
              <a:gd name="connsiteX94" fmla="*/ 398849 w 537225"/>
              <a:gd name="connsiteY94" fmla="*/ 124560 h 204981"/>
              <a:gd name="connsiteX95" fmla="*/ 398849 w 537225"/>
              <a:gd name="connsiteY95" fmla="*/ 104506 h 204981"/>
              <a:gd name="connsiteX96" fmla="*/ 415909 w 537225"/>
              <a:gd name="connsiteY96" fmla="*/ 91737 h 204981"/>
              <a:gd name="connsiteX97" fmla="*/ 398912 w 537225"/>
              <a:gd name="connsiteY97" fmla="*/ 91737 h 204981"/>
              <a:gd name="connsiteX98" fmla="*/ 398912 w 537225"/>
              <a:gd name="connsiteY98" fmla="*/ 73390 h 204981"/>
              <a:gd name="connsiteX99" fmla="*/ 430736 w 537225"/>
              <a:gd name="connsiteY99" fmla="*/ 73390 h 204981"/>
              <a:gd name="connsiteX100" fmla="*/ 433745 w 537225"/>
              <a:gd name="connsiteY100" fmla="*/ 67765 h 204981"/>
              <a:gd name="connsiteX101" fmla="*/ 403596 w 537225"/>
              <a:gd name="connsiteY101" fmla="*/ 67765 h 204981"/>
              <a:gd name="connsiteX102" fmla="*/ 403596 w 537225"/>
              <a:gd name="connsiteY102" fmla="*/ 49418 h 204981"/>
              <a:gd name="connsiteX103" fmla="*/ 438991 w 537225"/>
              <a:gd name="connsiteY103" fmla="*/ 49418 h 204981"/>
              <a:gd name="connsiteX104" fmla="*/ 440303 w 537225"/>
              <a:gd name="connsiteY104" fmla="*/ 42487 h 204981"/>
              <a:gd name="connsiteX105" fmla="*/ 440509 w 537225"/>
              <a:gd name="connsiteY105" fmla="*/ 31542 h 204981"/>
              <a:gd name="connsiteX106" fmla="*/ 394101 w 537225"/>
              <a:gd name="connsiteY106" fmla="*/ 25416 h 204981"/>
              <a:gd name="connsiteX107" fmla="*/ 394101 w 537225"/>
              <a:gd name="connsiteY107" fmla="*/ 179270 h 204981"/>
              <a:gd name="connsiteX108" fmla="*/ 503556 w 537225"/>
              <a:gd name="connsiteY108" fmla="*/ 179270 h 204981"/>
              <a:gd name="connsiteX109" fmla="*/ 509682 w 537225"/>
              <a:gd name="connsiteY109" fmla="*/ 173348 h 204981"/>
              <a:gd name="connsiteX110" fmla="*/ 509682 w 537225"/>
              <a:gd name="connsiteY110" fmla="*/ 25416 h 204981"/>
              <a:gd name="connsiteX111" fmla="*/ 366558 w 537225"/>
              <a:gd name="connsiteY111" fmla="*/ 818 h 204981"/>
              <a:gd name="connsiteX112" fmla="*/ 537225 w 537225"/>
              <a:gd name="connsiteY112" fmla="*/ 818 h 204981"/>
              <a:gd name="connsiteX113" fmla="*/ 537225 w 537225"/>
              <a:gd name="connsiteY113" fmla="*/ 25416 h 204981"/>
              <a:gd name="connsiteX114" fmla="*/ 537210 w 537225"/>
              <a:gd name="connsiteY114" fmla="*/ 25416 h 204981"/>
              <a:gd name="connsiteX115" fmla="*/ 537210 w 537225"/>
              <a:gd name="connsiteY115" fmla="*/ 179850 h 204981"/>
              <a:gd name="connsiteX116" fmla="*/ 515370 w 537225"/>
              <a:gd name="connsiteY116" fmla="*/ 203915 h 204981"/>
              <a:gd name="connsiteX117" fmla="*/ 366543 w 537225"/>
              <a:gd name="connsiteY117" fmla="*/ 203915 h 204981"/>
              <a:gd name="connsiteX118" fmla="*/ 366543 w 537225"/>
              <a:gd name="connsiteY118" fmla="*/ 179270 h 204981"/>
              <a:gd name="connsiteX119" fmla="*/ 366558 w 537225"/>
              <a:gd name="connsiteY119" fmla="*/ 179270 h 204981"/>
              <a:gd name="connsiteX120" fmla="*/ 366558 w 537225"/>
              <a:gd name="connsiteY120" fmla="*/ 25416 h 204981"/>
              <a:gd name="connsiteX121" fmla="*/ 366558 w 537225"/>
              <a:gd name="connsiteY121" fmla="*/ 2353 h 204981"/>
              <a:gd name="connsiteX122" fmla="*/ 210917 w 537225"/>
              <a:gd name="connsiteY122" fmla="*/ 3 h 204981"/>
              <a:gd name="connsiteX123" fmla="*/ 239008 w 537225"/>
              <a:gd name="connsiteY123" fmla="*/ 3 h 204981"/>
              <a:gd name="connsiteX124" fmla="*/ 239008 w 537225"/>
              <a:gd name="connsiteY124" fmla="*/ 14652 h 204981"/>
              <a:gd name="connsiteX125" fmla="*/ 353554 w 537225"/>
              <a:gd name="connsiteY125" fmla="*/ 14652 h 204981"/>
              <a:gd name="connsiteX126" fmla="*/ 353554 w 537225"/>
              <a:gd name="connsiteY126" fmla="*/ 44216 h 204981"/>
              <a:gd name="connsiteX127" fmla="*/ 238649 w 537225"/>
              <a:gd name="connsiteY127" fmla="*/ 44216 h 204981"/>
              <a:gd name="connsiteX128" fmla="*/ 238365 w 537225"/>
              <a:gd name="connsiteY128" fmla="*/ 61247 h 204981"/>
              <a:gd name="connsiteX129" fmla="*/ 349558 w 537225"/>
              <a:gd name="connsiteY129" fmla="*/ 61247 h 204981"/>
              <a:gd name="connsiteX130" fmla="*/ 349558 w 537225"/>
              <a:gd name="connsiteY130" fmla="*/ 91250 h 204981"/>
              <a:gd name="connsiteX131" fmla="*/ 235712 w 537225"/>
              <a:gd name="connsiteY131" fmla="*/ 91250 h 204981"/>
              <a:gd name="connsiteX132" fmla="*/ 234879 w 537225"/>
              <a:gd name="connsiteY132" fmla="*/ 99351 h 204981"/>
              <a:gd name="connsiteX133" fmla="*/ 256995 w 537225"/>
              <a:gd name="connsiteY133" fmla="*/ 99351 h 204981"/>
              <a:gd name="connsiteX134" fmla="*/ 285324 w 537225"/>
              <a:gd name="connsiteY134" fmla="*/ 133591 h 204981"/>
              <a:gd name="connsiteX135" fmla="*/ 316359 w 537225"/>
              <a:gd name="connsiteY135" fmla="*/ 91251 h 204981"/>
              <a:gd name="connsiteX136" fmla="*/ 349543 w 537225"/>
              <a:gd name="connsiteY136" fmla="*/ 91251 h 204981"/>
              <a:gd name="connsiteX137" fmla="*/ 334480 w 537225"/>
              <a:gd name="connsiteY137" fmla="*/ 128740 h 204981"/>
              <a:gd name="connsiteX138" fmla="*/ 312567 w 537225"/>
              <a:gd name="connsiteY138" fmla="*/ 152439 h 204981"/>
              <a:gd name="connsiteX139" fmla="*/ 353538 w 537225"/>
              <a:gd name="connsiteY139" fmla="*/ 172158 h 204981"/>
              <a:gd name="connsiteX140" fmla="*/ 353522 w 537225"/>
              <a:gd name="connsiteY140" fmla="*/ 204981 h 204981"/>
              <a:gd name="connsiteX141" fmla="*/ 310424 w 537225"/>
              <a:gd name="connsiteY141" fmla="*/ 190299 h 204981"/>
              <a:gd name="connsiteX142" fmla="*/ 284712 w 537225"/>
              <a:gd name="connsiteY142" fmla="*/ 174440 h 204981"/>
              <a:gd name="connsiteX143" fmla="*/ 261805 w 537225"/>
              <a:gd name="connsiteY143" fmla="*/ 189154 h 204981"/>
              <a:gd name="connsiteX144" fmla="*/ 216338 w 537225"/>
              <a:gd name="connsiteY144" fmla="*/ 204981 h 204981"/>
              <a:gd name="connsiteX145" fmla="*/ 216322 w 537225"/>
              <a:gd name="connsiteY145" fmla="*/ 172158 h 204981"/>
              <a:gd name="connsiteX146" fmla="*/ 256805 w 537225"/>
              <a:gd name="connsiteY146" fmla="*/ 151866 h 204981"/>
              <a:gd name="connsiteX147" fmla="*/ 239461 w 537225"/>
              <a:gd name="connsiteY147" fmla="*/ 134471 h 204981"/>
              <a:gd name="connsiteX148" fmla="*/ 230404 w 537225"/>
              <a:gd name="connsiteY148" fmla="*/ 116375 h 204981"/>
              <a:gd name="connsiteX149" fmla="*/ 217633 w 537225"/>
              <a:gd name="connsiteY149" fmla="*/ 158057 h 204981"/>
              <a:gd name="connsiteX150" fmla="*/ 179785 w 537225"/>
              <a:gd name="connsiteY150" fmla="*/ 204903 h 204981"/>
              <a:gd name="connsiteX151" fmla="*/ 179785 w 537225"/>
              <a:gd name="connsiteY151" fmla="*/ 166628 h 204981"/>
              <a:gd name="connsiteX152" fmla="*/ 205639 w 537225"/>
              <a:gd name="connsiteY152" fmla="*/ 102062 h 204981"/>
              <a:gd name="connsiteX153" fmla="*/ 209478 w 537225"/>
              <a:gd name="connsiteY153" fmla="*/ 44216 h 204981"/>
              <a:gd name="connsiteX154" fmla="*/ 183937 w 537225"/>
              <a:gd name="connsiteY154" fmla="*/ 44216 h 204981"/>
              <a:gd name="connsiteX155" fmla="*/ 183937 w 537225"/>
              <a:gd name="connsiteY155" fmla="*/ 14652 h 204981"/>
              <a:gd name="connsiteX156" fmla="*/ 210917 w 537225"/>
              <a:gd name="connsiteY156" fmla="*/ 14652 h 204981"/>
              <a:gd name="connsiteX157" fmla="*/ 69683 w 537225"/>
              <a:gd name="connsiteY157" fmla="*/ 0 h 204981"/>
              <a:gd name="connsiteX158" fmla="*/ 101253 w 537225"/>
              <a:gd name="connsiteY158" fmla="*/ 0 h 204981"/>
              <a:gd name="connsiteX159" fmla="*/ 101253 w 537225"/>
              <a:gd name="connsiteY159" fmla="*/ 7038 h 204981"/>
              <a:gd name="connsiteX160" fmla="*/ 170917 w 537225"/>
              <a:gd name="connsiteY160" fmla="*/ 7038 h 204981"/>
              <a:gd name="connsiteX161" fmla="*/ 170917 w 537225"/>
              <a:gd name="connsiteY161" fmla="*/ 36602 h 204981"/>
              <a:gd name="connsiteX162" fmla="*/ 0 w 537225"/>
              <a:gd name="connsiteY162" fmla="*/ 36602 h 204981"/>
              <a:gd name="connsiteX163" fmla="*/ 0 w 537225"/>
              <a:gd name="connsiteY163" fmla="*/ 7038 h 204981"/>
              <a:gd name="connsiteX164" fmla="*/ 69683 w 537225"/>
              <a:gd name="connsiteY164" fmla="*/ 7038 h 204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537225" h="204981">
                <a:moveTo>
                  <a:pt x="445072" y="91737"/>
                </a:moveTo>
                <a:lnTo>
                  <a:pt x="437548" y="103320"/>
                </a:lnTo>
                <a:lnTo>
                  <a:pt x="430079" y="107419"/>
                </a:lnTo>
                <a:lnTo>
                  <a:pt x="472056" y="107419"/>
                </a:lnTo>
                <a:lnTo>
                  <a:pt x="456583" y="91737"/>
                </a:lnTo>
                <a:close/>
                <a:moveTo>
                  <a:pt x="69681" y="82880"/>
                </a:moveTo>
                <a:lnTo>
                  <a:pt x="101251" y="82880"/>
                </a:lnTo>
                <a:lnTo>
                  <a:pt x="101251" y="96703"/>
                </a:lnTo>
                <a:lnTo>
                  <a:pt x="170917" y="96703"/>
                </a:lnTo>
                <a:lnTo>
                  <a:pt x="170917" y="126267"/>
                </a:lnTo>
                <a:lnTo>
                  <a:pt x="54648" y="126267"/>
                </a:lnTo>
                <a:lnTo>
                  <a:pt x="54648" y="134603"/>
                </a:lnTo>
                <a:lnTo>
                  <a:pt x="170917" y="134603"/>
                </a:lnTo>
                <a:lnTo>
                  <a:pt x="170917" y="137344"/>
                </a:lnTo>
                <a:lnTo>
                  <a:pt x="170917" y="164167"/>
                </a:lnTo>
                <a:lnTo>
                  <a:pt x="170917" y="180837"/>
                </a:lnTo>
                <a:cubicBezTo>
                  <a:pt x="170917" y="194123"/>
                  <a:pt x="160138" y="204902"/>
                  <a:pt x="146852" y="204902"/>
                </a:cubicBezTo>
                <a:lnTo>
                  <a:pt x="139347" y="204902"/>
                </a:lnTo>
                <a:lnTo>
                  <a:pt x="139347" y="204761"/>
                </a:lnTo>
                <a:lnTo>
                  <a:pt x="116269" y="204761"/>
                </a:lnTo>
                <a:lnTo>
                  <a:pt x="116269" y="175197"/>
                </a:lnTo>
                <a:lnTo>
                  <a:pt x="133425" y="175197"/>
                </a:lnTo>
                <a:cubicBezTo>
                  <a:pt x="136699" y="175197"/>
                  <a:pt x="139347" y="172549"/>
                  <a:pt x="139347" y="169275"/>
                </a:cubicBezTo>
                <a:lnTo>
                  <a:pt x="139347" y="164167"/>
                </a:lnTo>
                <a:lnTo>
                  <a:pt x="54648" y="164167"/>
                </a:lnTo>
                <a:lnTo>
                  <a:pt x="54648" y="180822"/>
                </a:lnTo>
                <a:cubicBezTo>
                  <a:pt x="54648" y="194108"/>
                  <a:pt x="43869" y="204887"/>
                  <a:pt x="30583" y="204887"/>
                </a:cubicBezTo>
                <a:lnTo>
                  <a:pt x="23078" y="204887"/>
                </a:lnTo>
                <a:lnTo>
                  <a:pt x="23078" y="204746"/>
                </a:lnTo>
                <a:lnTo>
                  <a:pt x="0" y="204746"/>
                </a:lnTo>
                <a:lnTo>
                  <a:pt x="0" y="175182"/>
                </a:lnTo>
                <a:lnTo>
                  <a:pt x="17172" y="175182"/>
                </a:lnTo>
                <a:cubicBezTo>
                  <a:pt x="20446" y="175182"/>
                  <a:pt x="23094" y="172534"/>
                  <a:pt x="23094" y="169259"/>
                </a:cubicBezTo>
                <a:lnTo>
                  <a:pt x="23094" y="126267"/>
                </a:lnTo>
                <a:lnTo>
                  <a:pt x="0" y="126267"/>
                </a:lnTo>
                <a:lnTo>
                  <a:pt x="0" y="96703"/>
                </a:lnTo>
                <a:lnTo>
                  <a:pt x="69681" y="96703"/>
                </a:lnTo>
                <a:close/>
                <a:moveTo>
                  <a:pt x="28123" y="40206"/>
                </a:moveTo>
                <a:lnTo>
                  <a:pt x="58894" y="40206"/>
                </a:lnTo>
                <a:lnTo>
                  <a:pt x="60737" y="50421"/>
                </a:lnTo>
                <a:lnTo>
                  <a:pt x="116467" y="50421"/>
                </a:lnTo>
                <a:lnTo>
                  <a:pt x="118306" y="40206"/>
                </a:lnTo>
                <a:lnTo>
                  <a:pt x="149077" y="40206"/>
                </a:lnTo>
                <a:lnTo>
                  <a:pt x="147234" y="50421"/>
                </a:lnTo>
                <a:lnTo>
                  <a:pt x="170917" y="50421"/>
                </a:lnTo>
                <a:lnTo>
                  <a:pt x="170917" y="51825"/>
                </a:lnTo>
                <a:lnTo>
                  <a:pt x="170920" y="51825"/>
                </a:lnTo>
                <a:lnTo>
                  <a:pt x="170920" y="90821"/>
                </a:lnTo>
                <a:lnTo>
                  <a:pt x="139350" y="90821"/>
                </a:lnTo>
                <a:lnTo>
                  <a:pt x="139350" y="79985"/>
                </a:lnTo>
                <a:lnTo>
                  <a:pt x="31576" y="79985"/>
                </a:lnTo>
                <a:lnTo>
                  <a:pt x="31576" y="90834"/>
                </a:lnTo>
                <a:lnTo>
                  <a:pt x="6" y="90834"/>
                </a:lnTo>
                <a:lnTo>
                  <a:pt x="6" y="79985"/>
                </a:lnTo>
                <a:lnTo>
                  <a:pt x="0" y="79985"/>
                </a:lnTo>
                <a:lnTo>
                  <a:pt x="0" y="50421"/>
                </a:lnTo>
                <a:lnTo>
                  <a:pt x="29966" y="50421"/>
                </a:lnTo>
                <a:close/>
                <a:moveTo>
                  <a:pt x="475104" y="32795"/>
                </a:moveTo>
                <a:lnTo>
                  <a:pt x="496176" y="32795"/>
                </a:lnTo>
                <a:lnTo>
                  <a:pt x="493591" y="45846"/>
                </a:lnTo>
                <a:lnTo>
                  <a:pt x="472534" y="45846"/>
                </a:lnTo>
                <a:close/>
                <a:moveTo>
                  <a:pt x="408422" y="32795"/>
                </a:moveTo>
                <a:lnTo>
                  <a:pt x="429479" y="32795"/>
                </a:lnTo>
                <a:lnTo>
                  <a:pt x="432064" y="45846"/>
                </a:lnTo>
                <a:lnTo>
                  <a:pt x="410992" y="45846"/>
                </a:lnTo>
                <a:close/>
                <a:moveTo>
                  <a:pt x="440509" y="31542"/>
                </a:moveTo>
                <a:cubicBezTo>
                  <a:pt x="444410" y="31542"/>
                  <a:pt x="461582" y="31542"/>
                  <a:pt x="462945" y="31542"/>
                </a:cubicBezTo>
                <a:cubicBezTo>
                  <a:pt x="462941" y="33767"/>
                  <a:pt x="463183" y="39514"/>
                  <a:pt x="462485" y="47178"/>
                </a:cubicBezTo>
                <a:lnTo>
                  <a:pt x="461982" y="49418"/>
                </a:lnTo>
                <a:lnTo>
                  <a:pt x="500124" y="49418"/>
                </a:lnTo>
                <a:lnTo>
                  <a:pt x="500124" y="67765"/>
                </a:lnTo>
                <a:lnTo>
                  <a:pt x="457861" y="67765"/>
                </a:lnTo>
                <a:lnTo>
                  <a:pt x="456597" y="73390"/>
                </a:lnTo>
                <a:lnTo>
                  <a:pt x="504934" y="73390"/>
                </a:lnTo>
                <a:lnTo>
                  <a:pt x="504934" y="91737"/>
                </a:lnTo>
                <a:lnTo>
                  <a:pt x="485587" y="91737"/>
                </a:lnTo>
                <a:lnTo>
                  <a:pt x="504871" y="104318"/>
                </a:lnTo>
                <a:cubicBezTo>
                  <a:pt x="504871" y="118873"/>
                  <a:pt x="504871" y="116946"/>
                  <a:pt x="504871" y="124372"/>
                </a:cubicBezTo>
                <a:lnTo>
                  <a:pt x="493763" y="119227"/>
                </a:lnTo>
                <a:lnTo>
                  <a:pt x="493763" y="128461"/>
                </a:lnTo>
                <a:cubicBezTo>
                  <a:pt x="493763" y="140635"/>
                  <a:pt x="483156" y="150505"/>
                  <a:pt x="470058" y="150505"/>
                </a:cubicBezTo>
                <a:lnTo>
                  <a:pt x="450944" y="150505"/>
                </a:lnTo>
                <a:lnTo>
                  <a:pt x="450944" y="133945"/>
                </a:lnTo>
                <a:lnTo>
                  <a:pt x="461473" y="133945"/>
                </a:lnTo>
                <a:lnTo>
                  <a:pt x="469939" y="126079"/>
                </a:lnTo>
                <a:lnTo>
                  <a:pt x="429825" y="126079"/>
                </a:lnTo>
                <a:lnTo>
                  <a:pt x="429825" y="146604"/>
                </a:lnTo>
                <a:cubicBezTo>
                  <a:pt x="429825" y="150959"/>
                  <a:pt x="433616" y="154500"/>
                  <a:pt x="438332" y="154500"/>
                </a:cubicBezTo>
                <a:lnTo>
                  <a:pt x="496976" y="154500"/>
                </a:lnTo>
                <a:lnTo>
                  <a:pt x="496976" y="173160"/>
                </a:lnTo>
                <a:lnTo>
                  <a:pt x="426863" y="173160"/>
                </a:lnTo>
                <a:cubicBezTo>
                  <a:pt x="415771" y="173160"/>
                  <a:pt x="406793" y="164809"/>
                  <a:pt x="406793" y="154500"/>
                </a:cubicBezTo>
                <a:lnTo>
                  <a:pt x="406809" y="154500"/>
                </a:lnTo>
                <a:lnTo>
                  <a:pt x="406809" y="120191"/>
                </a:lnTo>
                <a:lnTo>
                  <a:pt x="398849" y="124560"/>
                </a:lnTo>
                <a:cubicBezTo>
                  <a:pt x="398849" y="117134"/>
                  <a:pt x="398849" y="119061"/>
                  <a:pt x="398849" y="104506"/>
                </a:cubicBezTo>
                <a:lnTo>
                  <a:pt x="415909" y="91737"/>
                </a:lnTo>
                <a:lnTo>
                  <a:pt x="398912" y="91737"/>
                </a:lnTo>
                <a:lnTo>
                  <a:pt x="398912" y="73390"/>
                </a:lnTo>
                <a:lnTo>
                  <a:pt x="430736" y="73390"/>
                </a:lnTo>
                <a:lnTo>
                  <a:pt x="433745" y="67765"/>
                </a:lnTo>
                <a:lnTo>
                  <a:pt x="403596" y="67765"/>
                </a:lnTo>
                <a:lnTo>
                  <a:pt x="403596" y="49418"/>
                </a:lnTo>
                <a:lnTo>
                  <a:pt x="438991" y="49418"/>
                </a:lnTo>
                <a:lnTo>
                  <a:pt x="440303" y="42487"/>
                </a:lnTo>
                <a:cubicBezTo>
                  <a:pt x="440707" y="36943"/>
                  <a:pt x="440509" y="32933"/>
                  <a:pt x="440509" y="31542"/>
                </a:cubicBezTo>
                <a:close/>
                <a:moveTo>
                  <a:pt x="394101" y="25416"/>
                </a:moveTo>
                <a:lnTo>
                  <a:pt x="394101" y="179270"/>
                </a:lnTo>
                <a:lnTo>
                  <a:pt x="503556" y="179270"/>
                </a:lnTo>
                <a:cubicBezTo>
                  <a:pt x="506940" y="179270"/>
                  <a:pt x="509682" y="176623"/>
                  <a:pt x="509682" y="173348"/>
                </a:cubicBezTo>
                <a:lnTo>
                  <a:pt x="509682" y="25416"/>
                </a:lnTo>
                <a:close/>
                <a:moveTo>
                  <a:pt x="366558" y="818"/>
                </a:moveTo>
                <a:lnTo>
                  <a:pt x="537225" y="818"/>
                </a:lnTo>
                <a:lnTo>
                  <a:pt x="537225" y="25416"/>
                </a:lnTo>
                <a:lnTo>
                  <a:pt x="537210" y="25416"/>
                </a:lnTo>
                <a:lnTo>
                  <a:pt x="537210" y="179850"/>
                </a:lnTo>
                <a:cubicBezTo>
                  <a:pt x="537210" y="193136"/>
                  <a:pt x="529126" y="203915"/>
                  <a:pt x="515370" y="203915"/>
                </a:cubicBezTo>
                <a:lnTo>
                  <a:pt x="366543" y="203915"/>
                </a:lnTo>
                <a:lnTo>
                  <a:pt x="366543" y="179270"/>
                </a:lnTo>
                <a:lnTo>
                  <a:pt x="366558" y="179270"/>
                </a:lnTo>
                <a:lnTo>
                  <a:pt x="366558" y="25416"/>
                </a:lnTo>
                <a:lnTo>
                  <a:pt x="366558" y="2353"/>
                </a:lnTo>
                <a:close/>
                <a:moveTo>
                  <a:pt x="210917" y="3"/>
                </a:moveTo>
                <a:lnTo>
                  <a:pt x="239008" y="3"/>
                </a:lnTo>
                <a:lnTo>
                  <a:pt x="239008" y="14652"/>
                </a:lnTo>
                <a:lnTo>
                  <a:pt x="353554" y="14652"/>
                </a:lnTo>
                <a:lnTo>
                  <a:pt x="353554" y="44216"/>
                </a:lnTo>
                <a:lnTo>
                  <a:pt x="238649" y="44216"/>
                </a:lnTo>
                <a:lnTo>
                  <a:pt x="238365" y="61247"/>
                </a:lnTo>
                <a:lnTo>
                  <a:pt x="349558" y="61247"/>
                </a:lnTo>
                <a:lnTo>
                  <a:pt x="349558" y="91250"/>
                </a:lnTo>
                <a:lnTo>
                  <a:pt x="235712" y="91250"/>
                </a:lnTo>
                <a:lnTo>
                  <a:pt x="234879" y="99351"/>
                </a:lnTo>
                <a:lnTo>
                  <a:pt x="256995" y="99351"/>
                </a:lnTo>
                <a:lnTo>
                  <a:pt x="285324" y="133591"/>
                </a:lnTo>
                <a:lnTo>
                  <a:pt x="316359" y="91251"/>
                </a:lnTo>
                <a:lnTo>
                  <a:pt x="349543" y="91251"/>
                </a:lnTo>
                <a:cubicBezTo>
                  <a:pt x="347898" y="103965"/>
                  <a:pt x="342540" y="116659"/>
                  <a:pt x="334480" y="128740"/>
                </a:cubicBezTo>
                <a:lnTo>
                  <a:pt x="312567" y="152439"/>
                </a:lnTo>
                <a:lnTo>
                  <a:pt x="353538" y="172158"/>
                </a:lnTo>
                <a:lnTo>
                  <a:pt x="353522" y="204981"/>
                </a:lnTo>
                <a:cubicBezTo>
                  <a:pt x="339167" y="202059"/>
                  <a:pt x="324515" y="196998"/>
                  <a:pt x="310424" y="190299"/>
                </a:cubicBezTo>
                <a:lnTo>
                  <a:pt x="284712" y="174440"/>
                </a:lnTo>
                <a:lnTo>
                  <a:pt x="261805" y="189154"/>
                </a:lnTo>
                <a:cubicBezTo>
                  <a:pt x="246989" y="196422"/>
                  <a:pt x="231496" y="201895"/>
                  <a:pt x="216338" y="204981"/>
                </a:cubicBezTo>
                <a:lnTo>
                  <a:pt x="216322" y="172158"/>
                </a:lnTo>
                <a:lnTo>
                  <a:pt x="256805" y="151866"/>
                </a:lnTo>
                <a:lnTo>
                  <a:pt x="239461" y="134471"/>
                </a:lnTo>
                <a:lnTo>
                  <a:pt x="230404" y="116375"/>
                </a:lnTo>
                <a:lnTo>
                  <a:pt x="217633" y="158057"/>
                </a:lnTo>
                <a:cubicBezTo>
                  <a:pt x="208984" y="175553"/>
                  <a:pt x="196838" y="191679"/>
                  <a:pt x="179785" y="204903"/>
                </a:cubicBezTo>
                <a:lnTo>
                  <a:pt x="179785" y="166628"/>
                </a:lnTo>
                <a:cubicBezTo>
                  <a:pt x="193502" y="151978"/>
                  <a:pt x="201285" y="128266"/>
                  <a:pt x="205639" y="102062"/>
                </a:cubicBezTo>
                <a:lnTo>
                  <a:pt x="209478" y="44216"/>
                </a:lnTo>
                <a:lnTo>
                  <a:pt x="183937" y="44216"/>
                </a:lnTo>
                <a:lnTo>
                  <a:pt x="183937" y="14652"/>
                </a:lnTo>
                <a:lnTo>
                  <a:pt x="210917" y="14652"/>
                </a:lnTo>
                <a:close/>
                <a:moveTo>
                  <a:pt x="69683" y="0"/>
                </a:moveTo>
                <a:lnTo>
                  <a:pt x="101253" y="0"/>
                </a:lnTo>
                <a:lnTo>
                  <a:pt x="101253" y="7038"/>
                </a:lnTo>
                <a:lnTo>
                  <a:pt x="170917" y="7038"/>
                </a:lnTo>
                <a:lnTo>
                  <a:pt x="170917" y="36602"/>
                </a:lnTo>
                <a:lnTo>
                  <a:pt x="0" y="36602"/>
                </a:lnTo>
                <a:lnTo>
                  <a:pt x="0" y="7038"/>
                </a:lnTo>
                <a:lnTo>
                  <a:pt x="69683" y="703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37283" y="2303512"/>
            <a:ext cx="103174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spc="300">
                <a:solidFill>
                  <a:schemeClr val="bg1"/>
                </a:solidFill>
                <a:effectLst>
                  <a:outerShdw blurRad="50800" dist="12700" dir="5400000" algn="t" rotWithShape="0">
                    <a:schemeClr val="accent4">
                      <a:lumMod val="40000"/>
                      <a:lumOff val="60000"/>
                      <a:alpha val="40000"/>
                    </a:schemeClr>
                  </a:outerShdw>
                </a:effectLst>
                <a:latin typeface="+mj-lt"/>
                <a:ea typeface="+mj-ea"/>
              </a:rPr>
              <a:t>获取作业练习指导</a:t>
            </a:r>
            <a:endParaRPr lang="zh-CN" altLang="en-US" sz="9600" spc="300">
              <a:solidFill>
                <a:schemeClr val="bg1"/>
              </a:solidFill>
              <a:effectLst>
                <a:outerShdw blurRad="50800" dist="12700" dir="5400000" algn="t" rotWithShape="0">
                  <a:schemeClr val="accent4">
                    <a:lumMod val="40000"/>
                    <a:lumOff val="60000"/>
                    <a:alpha val="40000"/>
                  </a:schemeClr>
                </a:outerShdw>
              </a:effectLst>
              <a:latin typeface="+mj-lt"/>
              <a:ea typeface="+mj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D806-2A20-49BD-AED1-51D7EA638C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2C61-CBD2-43A8-9316-F8EC175F5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橙子, 男人, 标志, 站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/>
        </p:nvSpPr>
        <p:spPr>
          <a:xfrm>
            <a:off x="849314" y="6327795"/>
            <a:ext cx="537225" cy="204981"/>
          </a:xfrm>
          <a:custGeom>
            <a:avLst/>
            <a:gdLst>
              <a:gd name="connsiteX0" fmla="*/ 445072 w 537225"/>
              <a:gd name="connsiteY0" fmla="*/ 91737 h 204981"/>
              <a:gd name="connsiteX1" fmla="*/ 437548 w 537225"/>
              <a:gd name="connsiteY1" fmla="*/ 103320 h 204981"/>
              <a:gd name="connsiteX2" fmla="*/ 430079 w 537225"/>
              <a:gd name="connsiteY2" fmla="*/ 107419 h 204981"/>
              <a:gd name="connsiteX3" fmla="*/ 472056 w 537225"/>
              <a:gd name="connsiteY3" fmla="*/ 107419 h 204981"/>
              <a:gd name="connsiteX4" fmla="*/ 456583 w 537225"/>
              <a:gd name="connsiteY4" fmla="*/ 91737 h 204981"/>
              <a:gd name="connsiteX5" fmla="*/ 69681 w 537225"/>
              <a:gd name="connsiteY5" fmla="*/ 82880 h 204981"/>
              <a:gd name="connsiteX6" fmla="*/ 101251 w 537225"/>
              <a:gd name="connsiteY6" fmla="*/ 82880 h 204981"/>
              <a:gd name="connsiteX7" fmla="*/ 101251 w 537225"/>
              <a:gd name="connsiteY7" fmla="*/ 96703 h 204981"/>
              <a:gd name="connsiteX8" fmla="*/ 170917 w 537225"/>
              <a:gd name="connsiteY8" fmla="*/ 96703 h 204981"/>
              <a:gd name="connsiteX9" fmla="*/ 170917 w 537225"/>
              <a:gd name="connsiteY9" fmla="*/ 126267 h 204981"/>
              <a:gd name="connsiteX10" fmla="*/ 54648 w 537225"/>
              <a:gd name="connsiteY10" fmla="*/ 126267 h 204981"/>
              <a:gd name="connsiteX11" fmla="*/ 54648 w 537225"/>
              <a:gd name="connsiteY11" fmla="*/ 134603 h 204981"/>
              <a:gd name="connsiteX12" fmla="*/ 170917 w 537225"/>
              <a:gd name="connsiteY12" fmla="*/ 134603 h 204981"/>
              <a:gd name="connsiteX13" fmla="*/ 170917 w 537225"/>
              <a:gd name="connsiteY13" fmla="*/ 137344 h 204981"/>
              <a:gd name="connsiteX14" fmla="*/ 170917 w 537225"/>
              <a:gd name="connsiteY14" fmla="*/ 164167 h 204981"/>
              <a:gd name="connsiteX15" fmla="*/ 170917 w 537225"/>
              <a:gd name="connsiteY15" fmla="*/ 180837 h 204981"/>
              <a:gd name="connsiteX16" fmla="*/ 146852 w 537225"/>
              <a:gd name="connsiteY16" fmla="*/ 204902 h 204981"/>
              <a:gd name="connsiteX17" fmla="*/ 139347 w 537225"/>
              <a:gd name="connsiteY17" fmla="*/ 204902 h 204981"/>
              <a:gd name="connsiteX18" fmla="*/ 139347 w 537225"/>
              <a:gd name="connsiteY18" fmla="*/ 204761 h 204981"/>
              <a:gd name="connsiteX19" fmla="*/ 116269 w 537225"/>
              <a:gd name="connsiteY19" fmla="*/ 204761 h 204981"/>
              <a:gd name="connsiteX20" fmla="*/ 116269 w 537225"/>
              <a:gd name="connsiteY20" fmla="*/ 175197 h 204981"/>
              <a:gd name="connsiteX21" fmla="*/ 133425 w 537225"/>
              <a:gd name="connsiteY21" fmla="*/ 175197 h 204981"/>
              <a:gd name="connsiteX22" fmla="*/ 139347 w 537225"/>
              <a:gd name="connsiteY22" fmla="*/ 169275 h 204981"/>
              <a:gd name="connsiteX23" fmla="*/ 139347 w 537225"/>
              <a:gd name="connsiteY23" fmla="*/ 164167 h 204981"/>
              <a:gd name="connsiteX24" fmla="*/ 54648 w 537225"/>
              <a:gd name="connsiteY24" fmla="*/ 164167 h 204981"/>
              <a:gd name="connsiteX25" fmla="*/ 54648 w 537225"/>
              <a:gd name="connsiteY25" fmla="*/ 180822 h 204981"/>
              <a:gd name="connsiteX26" fmla="*/ 30583 w 537225"/>
              <a:gd name="connsiteY26" fmla="*/ 204887 h 204981"/>
              <a:gd name="connsiteX27" fmla="*/ 23078 w 537225"/>
              <a:gd name="connsiteY27" fmla="*/ 204887 h 204981"/>
              <a:gd name="connsiteX28" fmla="*/ 23078 w 537225"/>
              <a:gd name="connsiteY28" fmla="*/ 204746 h 204981"/>
              <a:gd name="connsiteX29" fmla="*/ 0 w 537225"/>
              <a:gd name="connsiteY29" fmla="*/ 204746 h 204981"/>
              <a:gd name="connsiteX30" fmla="*/ 0 w 537225"/>
              <a:gd name="connsiteY30" fmla="*/ 175182 h 204981"/>
              <a:gd name="connsiteX31" fmla="*/ 17172 w 537225"/>
              <a:gd name="connsiteY31" fmla="*/ 175182 h 204981"/>
              <a:gd name="connsiteX32" fmla="*/ 23094 w 537225"/>
              <a:gd name="connsiteY32" fmla="*/ 169259 h 204981"/>
              <a:gd name="connsiteX33" fmla="*/ 23094 w 537225"/>
              <a:gd name="connsiteY33" fmla="*/ 126267 h 204981"/>
              <a:gd name="connsiteX34" fmla="*/ 0 w 537225"/>
              <a:gd name="connsiteY34" fmla="*/ 126267 h 204981"/>
              <a:gd name="connsiteX35" fmla="*/ 0 w 537225"/>
              <a:gd name="connsiteY35" fmla="*/ 96703 h 204981"/>
              <a:gd name="connsiteX36" fmla="*/ 69681 w 537225"/>
              <a:gd name="connsiteY36" fmla="*/ 96703 h 204981"/>
              <a:gd name="connsiteX37" fmla="*/ 28123 w 537225"/>
              <a:gd name="connsiteY37" fmla="*/ 40206 h 204981"/>
              <a:gd name="connsiteX38" fmla="*/ 58894 w 537225"/>
              <a:gd name="connsiteY38" fmla="*/ 40206 h 204981"/>
              <a:gd name="connsiteX39" fmla="*/ 60737 w 537225"/>
              <a:gd name="connsiteY39" fmla="*/ 50421 h 204981"/>
              <a:gd name="connsiteX40" fmla="*/ 116467 w 537225"/>
              <a:gd name="connsiteY40" fmla="*/ 50421 h 204981"/>
              <a:gd name="connsiteX41" fmla="*/ 118306 w 537225"/>
              <a:gd name="connsiteY41" fmla="*/ 40206 h 204981"/>
              <a:gd name="connsiteX42" fmla="*/ 149077 w 537225"/>
              <a:gd name="connsiteY42" fmla="*/ 40206 h 204981"/>
              <a:gd name="connsiteX43" fmla="*/ 147234 w 537225"/>
              <a:gd name="connsiteY43" fmla="*/ 50421 h 204981"/>
              <a:gd name="connsiteX44" fmla="*/ 170917 w 537225"/>
              <a:gd name="connsiteY44" fmla="*/ 50421 h 204981"/>
              <a:gd name="connsiteX45" fmla="*/ 170917 w 537225"/>
              <a:gd name="connsiteY45" fmla="*/ 51825 h 204981"/>
              <a:gd name="connsiteX46" fmla="*/ 170920 w 537225"/>
              <a:gd name="connsiteY46" fmla="*/ 51825 h 204981"/>
              <a:gd name="connsiteX47" fmla="*/ 170920 w 537225"/>
              <a:gd name="connsiteY47" fmla="*/ 90821 h 204981"/>
              <a:gd name="connsiteX48" fmla="*/ 139350 w 537225"/>
              <a:gd name="connsiteY48" fmla="*/ 90821 h 204981"/>
              <a:gd name="connsiteX49" fmla="*/ 139350 w 537225"/>
              <a:gd name="connsiteY49" fmla="*/ 79985 h 204981"/>
              <a:gd name="connsiteX50" fmla="*/ 31576 w 537225"/>
              <a:gd name="connsiteY50" fmla="*/ 79985 h 204981"/>
              <a:gd name="connsiteX51" fmla="*/ 31576 w 537225"/>
              <a:gd name="connsiteY51" fmla="*/ 90834 h 204981"/>
              <a:gd name="connsiteX52" fmla="*/ 6 w 537225"/>
              <a:gd name="connsiteY52" fmla="*/ 90834 h 204981"/>
              <a:gd name="connsiteX53" fmla="*/ 6 w 537225"/>
              <a:gd name="connsiteY53" fmla="*/ 79985 h 204981"/>
              <a:gd name="connsiteX54" fmla="*/ 0 w 537225"/>
              <a:gd name="connsiteY54" fmla="*/ 79985 h 204981"/>
              <a:gd name="connsiteX55" fmla="*/ 0 w 537225"/>
              <a:gd name="connsiteY55" fmla="*/ 50421 h 204981"/>
              <a:gd name="connsiteX56" fmla="*/ 29966 w 537225"/>
              <a:gd name="connsiteY56" fmla="*/ 50421 h 204981"/>
              <a:gd name="connsiteX57" fmla="*/ 475104 w 537225"/>
              <a:gd name="connsiteY57" fmla="*/ 32795 h 204981"/>
              <a:gd name="connsiteX58" fmla="*/ 496176 w 537225"/>
              <a:gd name="connsiteY58" fmla="*/ 32795 h 204981"/>
              <a:gd name="connsiteX59" fmla="*/ 493591 w 537225"/>
              <a:gd name="connsiteY59" fmla="*/ 45846 h 204981"/>
              <a:gd name="connsiteX60" fmla="*/ 472534 w 537225"/>
              <a:gd name="connsiteY60" fmla="*/ 45846 h 204981"/>
              <a:gd name="connsiteX61" fmla="*/ 408422 w 537225"/>
              <a:gd name="connsiteY61" fmla="*/ 32795 h 204981"/>
              <a:gd name="connsiteX62" fmla="*/ 429479 w 537225"/>
              <a:gd name="connsiteY62" fmla="*/ 32795 h 204981"/>
              <a:gd name="connsiteX63" fmla="*/ 432064 w 537225"/>
              <a:gd name="connsiteY63" fmla="*/ 45846 h 204981"/>
              <a:gd name="connsiteX64" fmla="*/ 410992 w 537225"/>
              <a:gd name="connsiteY64" fmla="*/ 45846 h 204981"/>
              <a:gd name="connsiteX65" fmla="*/ 440509 w 537225"/>
              <a:gd name="connsiteY65" fmla="*/ 31542 h 204981"/>
              <a:gd name="connsiteX66" fmla="*/ 462945 w 537225"/>
              <a:gd name="connsiteY66" fmla="*/ 31542 h 204981"/>
              <a:gd name="connsiteX67" fmla="*/ 462485 w 537225"/>
              <a:gd name="connsiteY67" fmla="*/ 47178 h 204981"/>
              <a:gd name="connsiteX68" fmla="*/ 461982 w 537225"/>
              <a:gd name="connsiteY68" fmla="*/ 49418 h 204981"/>
              <a:gd name="connsiteX69" fmla="*/ 500124 w 537225"/>
              <a:gd name="connsiteY69" fmla="*/ 49418 h 204981"/>
              <a:gd name="connsiteX70" fmla="*/ 500124 w 537225"/>
              <a:gd name="connsiteY70" fmla="*/ 67765 h 204981"/>
              <a:gd name="connsiteX71" fmla="*/ 457861 w 537225"/>
              <a:gd name="connsiteY71" fmla="*/ 67765 h 204981"/>
              <a:gd name="connsiteX72" fmla="*/ 456597 w 537225"/>
              <a:gd name="connsiteY72" fmla="*/ 73390 h 204981"/>
              <a:gd name="connsiteX73" fmla="*/ 504934 w 537225"/>
              <a:gd name="connsiteY73" fmla="*/ 73390 h 204981"/>
              <a:gd name="connsiteX74" fmla="*/ 504934 w 537225"/>
              <a:gd name="connsiteY74" fmla="*/ 91737 h 204981"/>
              <a:gd name="connsiteX75" fmla="*/ 485587 w 537225"/>
              <a:gd name="connsiteY75" fmla="*/ 91737 h 204981"/>
              <a:gd name="connsiteX76" fmla="*/ 504871 w 537225"/>
              <a:gd name="connsiteY76" fmla="*/ 104318 h 204981"/>
              <a:gd name="connsiteX77" fmla="*/ 504871 w 537225"/>
              <a:gd name="connsiteY77" fmla="*/ 124372 h 204981"/>
              <a:gd name="connsiteX78" fmla="*/ 493763 w 537225"/>
              <a:gd name="connsiteY78" fmla="*/ 119227 h 204981"/>
              <a:gd name="connsiteX79" fmla="*/ 493763 w 537225"/>
              <a:gd name="connsiteY79" fmla="*/ 128461 h 204981"/>
              <a:gd name="connsiteX80" fmla="*/ 470058 w 537225"/>
              <a:gd name="connsiteY80" fmla="*/ 150505 h 204981"/>
              <a:gd name="connsiteX81" fmla="*/ 450944 w 537225"/>
              <a:gd name="connsiteY81" fmla="*/ 150505 h 204981"/>
              <a:gd name="connsiteX82" fmla="*/ 450944 w 537225"/>
              <a:gd name="connsiteY82" fmla="*/ 133945 h 204981"/>
              <a:gd name="connsiteX83" fmla="*/ 461473 w 537225"/>
              <a:gd name="connsiteY83" fmla="*/ 133945 h 204981"/>
              <a:gd name="connsiteX84" fmla="*/ 469939 w 537225"/>
              <a:gd name="connsiteY84" fmla="*/ 126079 h 204981"/>
              <a:gd name="connsiteX85" fmla="*/ 429825 w 537225"/>
              <a:gd name="connsiteY85" fmla="*/ 126079 h 204981"/>
              <a:gd name="connsiteX86" fmla="*/ 429825 w 537225"/>
              <a:gd name="connsiteY86" fmla="*/ 146604 h 204981"/>
              <a:gd name="connsiteX87" fmla="*/ 438332 w 537225"/>
              <a:gd name="connsiteY87" fmla="*/ 154500 h 204981"/>
              <a:gd name="connsiteX88" fmla="*/ 496976 w 537225"/>
              <a:gd name="connsiteY88" fmla="*/ 154500 h 204981"/>
              <a:gd name="connsiteX89" fmla="*/ 496976 w 537225"/>
              <a:gd name="connsiteY89" fmla="*/ 173160 h 204981"/>
              <a:gd name="connsiteX90" fmla="*/ 426863 w 537225"/>
              <a:gd name="connsiteY90" fmla="*/ 173160 h 204981"/>
              <a:gd name="connsiteX91" fmla="*/ 406793 w 537225"/>
              <a:gd name="connsiteY91" fmla="*/ 154500 h 204981"/>
              <a:gd name="connsiteX92" fmla="*/ 406809 w 537225"/>
              <a:gd name="connsiteY92" fmla="*/ 154500 h 204981"/>
              <a:gd name="connsiteX93" fmla="*/ 406809 w 537225"/>
              <a:gd name="connsiteY93" fmla="*/ 120191 h 204981"/>
              <a:gd name="connsiteX94" fmla="*/ 398849 w 537225"/>
              <a:gd name="connsiteY94" fmla="*/ 124560 h 204981"/>
              <a:gd name="connsiteX95" fmla="*/ 398849 w 537225"/>
              <a:gd name="connsiteY95" fmla="*/ 104506 h 204981"/>
              <a:gd name="connsiteX96" fmla="*/ 415909 w 537225"/>
              <a:gd name="connsiteY96" fmla="*/ 91737 h 204981"/>
              <a:gd name="connsiteX97" fmla="*/ 398912 w 537225"/>
              <a:gd name="connsiteY97" fmla="*/ 91737 h 204981"/>
              <a:gd name="connsiteX98" fmla="*/ 398912 w 537225"/>
              <a:gd name="connsiteY98" fmla="*/ 73390 h 204981"/>
              <a:gd name="connsiteX99" fmla="*/ 430736 w 537225"/>
              <a:gd name="connsiteY99" fmla="*/ 73390 h 204981"/>
              <a:gd name="connsiteX100" fmla="*/ 433745 w 537225"/>
              <a:gd name="connsiteY100" fmla="*/ 67765 h 204981"/>
              <a:gd name="connsiteX101" fmla="*/ 403596 w 537225"/>
              <a:gd name="connsiteY101" fmla="*/ 67765 h 204981"/>
              <a:gd name="connsiteX102" fmla="*/ 403596 w 537225"/>
              <a:gd name="connsiteY102" fmla="*/ 49418 h 204981"/>
              <a:gd name="connsiteX103" fmla="*/ 438991 w 537225"/>
              <a:gd name="connsiteY103" fmla="*/ 49418 h 204981"/>
              <a:gd name="connsiteX104" fmla="*/ 440303 w 537225"/>
              <a:gd name="connsiteY104" fmla="*/ 42487 h 204981"/>
              <a:gd name="connsiteX105" fmla="*/ 440509 w 537225"/>
              <a:gd name="connsiteY105" fmla="*/ 31542 h 204981"/>
              <a:gd name="connsiteX106" fmla="*/ 394101 w 537225"/>
              <a:gd name="connsiteY106" fmla="*/ 25416 h 204981"/>
              <a:gd name="connsiteX107" fmla="*/ 394101 w 537225"/>
              <a:gd name="connsiteY107" fmla="*/ 179270 h 204981"/>
              <a:gd name="connsiteX108" fmla="*/ 503556 w 537225"/>
              <a:gd name="connsiteY108" fmla="*/ 179270 h 204981"/>
              <a:gd name="connsiteX109" fmla="*/ 509682 w 537225"/>
              <a:gd name="connsiteY109" fmla="*/ 173348 h 204981"/>
              <a:gd name="connsiteX110" fmla="*/ 509682 w 537225"/>
              <a:gd name="connsiteY110" fmla="*/ 25416 h 204981"/>
              <a:gd name="connsiteX111" fmla="*/ 366558 w 537225"/>
              <a:gd name="connsiteY111" fmla="*/ 818 h 204981"/>
              <a:gd name="connsiteX112" fmla="*/ 537225 w 537225"/>
              <a:gd name="connsiteY112" fmla="*/ 818 h 204981"/>
              <a:gd name="connsiteX113" fmla="*/ 537225 w 537225"/>
              <a:gd name="connsiteY113" fmla="*/ 25416 h 204981"/>
              <a:gd name="connsiteX114" fmla="*/ 537210 w 537225"/>
              <a:gd name="connsiteY114" fmla="*/ 25416 h 204981"/>
              <a:gd name="connsiteX115" fmla="*/ 537210 w 537225"/>
              <a:gd name="connsiteY115" fmla="*/ 179850 h 204981"/>
              <a:gd name="connsiteX116" fmla="*/ 515370 w 537225"/>
              <a:gd name="connsiteY116" fmla="*/ 203915 h 204981"/>
              <a:gd name="connsiteX117" fmla="*/ 366543 w 537225"/>
              <a:gd name="connsiteY117" fmla="*/ 203915 h 204981"/>
              <a:gd name="connsiteX118" fmla="*/ 366543 w 537225"/>
              <a:gd name="connsiteY118" fmla="*/ 179270 h 204981"/>
              <a:gd name="connsiteX119" fmla="*/ 366558 w 537225"/>
              <a:gd name="connsiteY119" fmla="*/ 179270 h 204981"/>
              <a:gd name="connsiteX120" fmla="*/ 366558 w 537225"/>
              <a:gd name="connsiteY120" fmla="*/ 25416 h 204981"/>
              <a:gd name="connsiteX121" fmla="*/ 366558 w 537225"/>
              <a:gd name="connsiteY121" fmla="*/ 2353 h 204981"/>
              <a:gd name="connsiteX122" fmla="*/ 210917 w 537225"/>
              <a:gd name="connsiteY122" fmla="*/ 3 h 204981"/>
              <a:gd name="connsiteX123" fmla="*/ 239008 w 537225"/>
              <a:gd name="connsiteY123" fmla="*/ 3 h 204981"/>
              <a:gd name="connsiteX124" fmla="*/ 239008 w 537225"/>
              <a:gd name="connsiteY124" fmla="*/ 14652 h 204981"/>
              <a:gd name="connsiteX125" fmla="*/ 353554 w 537225"/>
              <a:gd name="connsiteY125" fmla="*/ 14652 h 204981"/>
              <a:gd name="connsiteX126" fmla="*/ 353554 w 537225"/>
              <a:gd name="connsiteY126" fmla="*/ 44216 h 204981"/>
              <a:gd name="connsiteX127" fmla="*/ 238649 w 537225"/>
              <a:gd name="connsiteY127" fmla="*/ 44216 h 204981"/>
              <a:gd name="connsiteX128" fmla="*/ 238365 w 537225"/>
              <a:gd name="connsiteY128" fmla="*/ 61247 h 204981"/>
              <a:gd name="connsiteX129" fmla="*/ 349558 w 537225"/>
              <a:gd name="connsiteY129" fmla="*/ 61247 h 204981"/>
              <a:gd name="connsiteX130" fmla="*/ 349558 w 537225"/>
              <a:gd name="connsiteY130" fmla="*/ 91250 h 204981"/>
              <a:gd name="connsiteX131" fmla="*/ 235712 w 537225"/>
              <a:gd name="connsiteY131" fmla="*/ 91250 h 204981"/>
              <a:gd name="connsiteX132" fmla="*/ 234879 w 537225"/>
              <a:gd name="connsiteY132" fmla="*/ 99351 h 204981"/>
              <a:gd name="connsiteX133" fmla="*/ 256995 w 537225"/>
              <a:gd name="connsiteY133" fmla="*/ 99351 h 204981"/>
              <a:gd name="connsiteX134" fmla="*/ 285324 w 537225"/>
              <a:gd name="connsiteY134" fmla="*/ 133591 h 204981"/>
              <a:gd name="connsiteX135" fmla="*/ 316359 w 537225"/>
              <a:gd name="connsiteY135" fmla="*/ 91251 h 204981"/>
              <a:gd name="connsiteX136" fmla="*/ 349543 w 537225"/>
              <a:gd name="connsiteY136" fmla="*/ 91251 h 204981"/>
              <a:gd name="connsiteX137" fmla="*/ 334480 w 537225"/>
              <a:gd name="connsiteY137" fmla="*/ 128740 h 204981"/>
              <a:gd name="connsiteX138" fmla="*/ 312567 w 537225"/>
              <a:gd name="connsiteY138" fmla="*/ 152439 h 204981"/>
              <a:gd name="connsiteX139" fmla="*/ 353538 w 537225"/>
              <a:gd name="connsiteY139" fmla="*/ 172158 h 204981"/>
              <a:gd name="connsiteX140" fmla="*/ 353522 w 537225"/>
              <a:gd name="connsiteY140" fmla="*/ 204981 h 204981"/>
              <a:gd name="connsiteX141" fmla="*/ 310424 w 537225"/>
              <a:gd name="connsiteY141" fmla="*/ 190299 h 204981"/>
              <a:gd name="connsiteX142" fmla="*/ 284712 w 537225"/>
              <a:gd name="connsiteY142" fmla="*/ 174440 h 204981"/>
              <a:gd name="connsiteX143" fmla="*/ 261805 w 537225"/>
              <a:gd name="connsiteY143" fmla="*/ 189154 h 204981"/>
              <a:gd name="connsiteX144" fmla="*/ 216338 w 537225"/>
              <a:gd name="connsiteY144" fmla="*/ 204981 h 204981"/>
              <a:gd name="connsiteX145" fmla="*/ 216322 w 537225"/>
              <a:gd name="connsiteY145" fmla="*/ 172158 h 204981"/>
              <a:gd name="connsiteX146" fmla="*/ 256805 w 537225"/>
              <a:gd name="connsiteY146" fmla="*/ 151866 h 204981"/>
              <a:gd name="connsiteX147" fmla="*/ 239461 w 537225"/>
              <a:gd name="connsiteY147" fmla="*/ 134471 h 204981"/>
              <a:gd name="connsiteX148" fmla="*/ 230404 w 537225"/>
              <a:gd name="connsiteY148" fmla="*/ 116375 h 204981"/>
              <a:gd name="connsiteX149" fmla="*/ 217633 w 537225"/>
              <a:gd name="connsiteY149" fmla="*/ 158057 h 204981"/>
              <a:gd name="connsiteX150" fmla="*/ 179785 w 537225"/>
              <a:gd name="connsiteY150" fmla="*/ 204903 h 204981"/>
              <a:gd name="connsiteX151" fmla="*/ 179785 w 537225"/>
              <a:gd name="connsiteY151" fmla="*/ 166628 h 204981"/>
              <a:gd name="connsiteX152" fmla="*/ 205639 w 537225"/>
              <a:gd name="connsiteY152" fmla="*/ 102062 h 204981"/>
              <a:gd name="connsiteX153" fmla="*/ 209478 w 537225"/>
              <a:gd name="connsiteY153" fmla="*/ 44216 h 204981"/>
              <a:gd name="connsiteX154" fmla="*/ 183937 w 537225"/>
              <a:gd name="connsiteY154" fmla="*/ 44216 h 204981"/>
              <a:gd name="connsiteX155" fmla="*/ 183937 w 537225"/>
              <a:gd name="connsiteY155" fmla="*/ 14652 h 204981"/>
              <a:gd name="connsiteX156" fmla="*/ 210917 w 537225"/>
              <a:gd name="connsiteY156" fmla="*/ 14652 h 204981"/>
              <a:gd name="connsiteX157" fmla="*/ 69683 w 537225"/>
              <a:gd name="connsiteY157" fmla="*/ 0 h 204981"/>
              <a:gd name="connsiteX158" fmla="*/ 101253 w 537225"/>
              <a:gd name="connsiteY158" fmla="*/ 0 h 204981"/>
              <a:gd name="connsiteX159" fmla="*/ 101253 w 537225"/>
              <a:gd name="connsiteY159" fmla="*/ 7038 h 204981"/>
              <a:gd name="connsiteX160" fmla="*/ 170917 w 537225"/>
              <a:gd name="connsiteY160" fmla="*/ 7038 h 204981"/>
              <a:gd name="connsiteX161" fmla="*/ 170917 w 537225"/>
              <a:gd name="connsiteY161" fmla="*/ 36602 h 204981"/>
              <a:gd name="connsiteX162" fmla="*/ 0 w 537225"/>
              <a:gd name="connsiteY162" fmla="*/ 36602 h 204981"/>
              <a:gd name="connsiteX163" fmla="*/ 0 w 537225"/>
              <a:gd name="connsiteY163" fmla="*/ 7038 h 204981"/>
              <a:gd name="connsiteX164" fmla="*/ 69683 w 537225"/>
              <a:gd name="connsiteY164" fmla="*/ 7038 h 204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537225" h="204981">
                <a:moveTo>
                  <a:pt x="445072" y="91737"/>
                </a:moveTo>
                <a:lnTo>
                  <a:pt x="437548" y="103320"/>
                </a:lnTo>
                <a:lnTo>
                  <a:pt x="430079" y="107419"/>
                </a:lnTo>
                <a:lnTo>
                  <a:pt x="472056" y="107419"/>
                </a:lnTo>
                <a:lnTo>
                  <a:pt x="456583" y="91737"/>
                </a:lnTo>
                <a:close/>
                <a:moveTo>
                  <a:pt x="69681" y="82880"/>
                </a:moveTo>
                <a:lnTo>
                  <a:pt x="101251" y="82880"/>
                </a:lnTo>
                <a:lnTo>
                  <a:pt x="101251" y="96703"/>
                </a:lnTo>
                <a:lnTo>
                  <a:pt x="170917" y="96703"/>
                </a:lnTo>
                <a:lnTo>
                  <a:pt x="170917" y="126267"/>
                </a:lnTo>
                <a:lnTo>
                  <a:pt x="54648" y="126267"/>
                </a:lnTo>
                <a:lnTo>
                  <a:pt x="54648" y="134603"/>
                </a:lnTo>
                <a:lnTo>
                  <a:pt x="170917" y="134603"/>
                </a:lnTo>
                <a:lnTo>
                  <a:pt x="170917" y="137344"/>
                </a:lnTo>
                <a:lnTo>
                  <a:pt x="170917" y="164167"/>
                </a:lnTo>
                <a:lnTo>
                  <a:pt x="170917" y="180837"/>
                </a:lnTo>
                <a:cubicBezTo>
                  <a:pt x="170917" y="194123"/>
                  <a:pt x="160138" y="204902"/>
                  <a:pt x="146852" y="204902"/>
                </a:cubicBezTo>
                <a:lnTo>
                  <a:pt x="139347" y="204902"/>
                </a:lnTo>
                <a:lnTo>
                  <a:pt x="139347" y="204761"/>
                </a:lnTo>
                <a:lnTo>
                  <a:pt x="116269" y="204761"/>
                </a:lnTo>
                <a:lnTo>
                  <a:pt x="116269" y="175197"/>
                </a:lnTo>
                <a:lnTo>
                  <a:pt x="133425" y="175197"/>
                </a:lnTo>
                <a:cubicBezTo>
                  <a:pt x="136699" y="175197"/>
                  <a:pt x="139347" y="172549"/>
                  <a:pt x="139347" y="169275"/>
                </a:cubicBezTo>
                <a:lnTo>
                  <a:pt x="139347" y="164167"/>
                </a:lnTo>
                <a:lnTo>
                  <a:pt x="54648" y="164167"/>
                </a:lnTo>
                <a:lnTo>
                  <a:pt x="54648" y="180822"/>
                </a:lnTo>
                <a:cubicBezTo>
                  <a:pt x="54648" y="194108"/>
                  <a:pt x="43869" y="204887"/>
                  <a:pt x="30583" y="204887"/>
                </a:cubicBezTo>
                <a:lnTo>
                  <a:pt x="23078" y="204887"/>
                </a:lnTo>
                <a:lnTo>
                  <a:pt x="23078" y="204746"/>
                </a:lnTo>
                <a:lnTo>
                  <a:pt x="0" y="204746"/>
                </a:lnTo>
                <a:lnTo>
                  <a:pt x="0" y="175182"/>
                </a:lnTo>
                <a:lnTo>
                  <a:pt x="17172" y="175182"/>
                </a:lnTo>
                <a:cubicBezTo>
                  <a:pt x="20446" y="175182"/>
                  <a:pt x="23094" y="172534"/>
                  <a:pt x="23094" y="169259"/>
                </a:cubicBezTo>
                <a:lnTo>
                  <a:pt x="23094" y="126267"/>
                </a:lnTo>
                <a:lnTo>
                  <a:pt x="0" y="126267"/>
                </a:lnTo>
                <a:lnTo>
                  <a:pt x="0" y="96703"/>
                </a:lnTo>
                <a:lnTo>
                  <a:pt x="69681" y="96703"/>
                </a:lnTo>
                <a:close/>
                <a:moveTo>
                  <a:pt x="28123" y="40206"/>
                </a:moveTo>
                <a:lnTo>
                  <a:pt x="58894" y="40206"/>
                </a:lnTo>
                <a:lnTo>
                  <a:pt x="60737" y="50421"/>
                </a:lnTo>
                <a:lnTo>
                  <a:pt x="116467" y="50421"/>
                </a:lnTo>
                <a:lnTo>
                  <a:pt x="118306" y="40206"/>
                </a:lnTo>
                <a:lnTo>
                  <a:pt x="149077" y="40206"/>
                </a:lnTo>
                <a:lnTo>
                  <a:pt x="147234" y="50421"/>
                </a:lnTo>
                <a:lnTo>
                  <a:pt x="170917" y="50421"/>
                </a:lnTo>
                <a:lnTo>
                  <a:pt x="170917" y="51825"/>
                </a:lnTo>
                <a:lnTo>
                  <a:pt x="170920" y="51825"/>
                </a:lnTo>
                <a:lnTo>
                  <a:pt x="170920" y="90821"/>
                </a:lnTo>
                <a:lnTo>
                  <a:pt x="139350" y="90821"/>
                </a:lnTo>
                <a:lnTo>
                  <a:pt x="139350" y="79985"/>
                </a:lnTo>
                <a:lnTo>
                  <a:pt x="31576" y="79985"/>
                </a:lnTo>
                <a:lnTo>
                  <a:pt x="31576" y="90834"/>
                </a:lnTo>
                <a:lnTo>
                  <a:pt x="6" y="90834"/>
                </a:lnTo>
                <a:lnTo>
                  <a:pt x="6" y="79985"/>
                </a:lnTo>
                <a:lnTo>
                  <a:pt x="0" y="79985"/>
                </a:lnTo>
                <a:lnTo>
                  <a:pt x="0" y="50421"/>
                </a:lnTo>
                <a:lnTo>
                  <a:pt x="29966" y="50421"/>
                </a:lnTo>
                <a:close/>
                <a:moveTo>
                  <a:pt x="475104" y="32795"/>
                </a:moveTo>
                <a:lnTo>
                  <a:pt x="496176" y="32795"/>
                </a:lnTo>
                <a:lnTo>
                  <a:pt x="493591" y="45846"/>
                </a:lnTo>
                <a:lnTo>
                  <a:pt x="472534" y="45846"/>
                </a:lnTo>
                <a:close/>
                <a:moveTo>
                  <a:pt x="408422" y="32795"/>
                </a:moveTo>
                <a:lnTo>
                  <a:pt x="429479" y="32795"/>
                </a:lnTo>
                <a:lnTo>
                  <a:pt x="432064" y="45846"/>
                </a:lnTo>
                <a:lnTo>
                  <a:pt x="410992" y="45846"/>
                </a:lnTo>
                <a:close/>
                <a:moveTo>
                  <a:pt x="440509" y="31542"/>
                </a:moveTo>
                <a:cubicBezTo>
                  <a:pt x="444410" y="31542"/>
                  <a:pt x="461582" y="31542"/>
                  <a:pt x="462945" y="31542"/>
                </a:cubicBezTo>
                <a:cubicBezTo>
                  <a:pt x="462941" y="33767"/>
                  <a:pt x="463183" y="39514"/>
                  <a:pt x="462485" y="47178"/>
                </a:cubicBezTo>
                <a:lnTo>
                  <a:pt x="461982" y="49418"/>
                </a:lnTo>
                <a:lnTo>
                  <a:pt x="500124" y="49418"/>
                </a:lnTo>
                <a:lnTo>
                  <a:pt x="500124" y="67765"/>
                </a:lnTo>
                <a:lnTo>
                  <a:pt x="457861" y="67765"/>
                </a:lnTo>
                <a:lnTo>
                  <a:pt x="456597" y="73390"/>
                </a:lnTo>
                <a:lnTo>
                  <a:pt x="504934" y="73390"/>
                </a:lnTo>
                <a:lnTo>
                  <a:pt x="504934" y="91737"/>
                </a:lnTo>
                <a:lnTo>
                  <a:pt x="485587" y="91737"/>
                </a:lnTo>
                <a:lnTo>
                  <a:pt x="504871" y="104318"/>
                </a:lnTo>
                <a:cubicBezTo>
                  <a:pt x="504871" y="118873"/>
                  <a:pt x="504871" y="116946"/>
                  <a:pt x="504871" y="124372"/>
                </a:cubicBezTo>
                <a:lnTo>
                  <a:pt x="493763" y="119227"/>
                </a:lnTo>
                <a:lnTo>
                  <a:pt x="493763" y="128461"/>
                </a:lnTo>
                <a:cubicBezTo>
                  <a:pt x="493763" y="140635"/>
                  <a:pt x="483156" y="150505"/>
                  <a:pt x="470058" y="150505"/>
                </a:cubicBezTo>
                <a:lnTo>
                  <a:pt x="450944" y="150505"/>
                </a:lnTo>
                <a:lnTo>
                  <a:pt x="450944" y="133945"/>
                </a:lnTo>
                <a:lnTo>
                  <a:pt x="461473" y="133945"/>
                </a:lnTo>
                <a:lnTo>
                  <a:pt x="469939" y="126079"/>
                </a:lnTo>
                <a:lnTo>
                  <a:pt x="429825" y="126079"/>
                </a:lnTo>
                <a:lnTo>
                  <a:pt x="429825" y="146604"/>
                </a:lnTo>
                <a:cubicBezTo>
                  <a:pt x="429825" y="150959"/>
                  <a:pt x="433616" y="154500"/>
                  <a:pt x="438332" y="154500"/>
                </a:cubicBezTo>
                <a:lnTo>
                  <a:pt x="496976" y="154500"/>
                </a:lnTo>
                <a:lnTo>
                  <a:pt x="496976" y="173160"/>
                </a:lnTo>
                <a:lnTo>
                  <a:pt x="426863" y="173160"/>
                </a:lnTo>
                <a:cubicBezTo>
                  <a:pt x="415771" y="173160"/>
                  <a:pt x="406793" y="164809"/>
                  <a:pt x="406793" y="154500"/>
                </a:cubicBezTo>
                <a:lnTo>
                  <a:pt x="406809" y="154500"/>
                </a:lnTo>
                <a:lnTo>
                  <a:pt x="406809" y="120191"/>
                </a:lnTo>
                <a:lnTo>
                  <a:pt x="398849" y="124560"/>
                </a:lnTo>
                <a:cubicBezTo>
                  <a:pt x="398849" y="117134"/>
                  <a:pt x="398849" y="119061"/>
                  <a:pt x="398849" y="104506"/>
                </a:cubicBezTo>
                <a:lnTo>
                  <a:pt x="415909" y="91737"/>
                </a:lnTo>
                <a:lnTo>
                  <a:pt x="398912" y="91737"/>
                </a:lnTo>
                <a:lnTo>
                  <a:pt x="398912" y="73390"/>
                </a:lnTo>
                <a:lnTo>
                  <a:pt x="430736" y="73390"/>
                </a:lnTo>
                <a:lnTo>
                  <a:pt x="433745" y="67765"/>
                </a:lnTo>
                <a:lnTo>
                  <a:pt x="403596" y="67765"/>
                </a:lnTo>
                <a:lnTo>
                  <a:pt x="403596" y="49418"/>
                </a:lnTo>
                <a:lnTo>
                  <a:pt x="438991" y="49418"/>
                </a:lnTo>
                <a:lnTo>
                  <a:pt x="440303" y="42487"/>
                </a:lnTo>
                <a:cubicBezTo>
                  <a:pt x="440707" y="36943"/>
                  <a:pt x="440509" y="32933"/>
                  <a:pt x="440509" y="31542"/>
                </a:cubicBezTo>
                <a:close/>
                <a:moveTo>
                  <a:pt x="394101" y="25416"/>
                </a:moveTo>
                <a:lnTo>
                  <a:pt x="394101" y="179270"/>
                </a:lnTo>
                <a:lnTo>
                  <a:pt x="503556" y="179270"/>
                </a:lnTo>
                <a:cubicBezTo>
                  <a:pt x="506940" y="179270"/>
                  <a:pt x="509682" y="176623"/>
                  <a:pt x="509682" y="173348"/>
                </a:cubicBezTo>
                <a:lnTo>
                  <a:pt x="509682" y="25416"/>
                </a:lnTo>
                <a:close/>
                <a:moveTo>
                  <a:pt x="366558" y="818"/>
                </a:moveTo>
                <a:lnTo>
                  <a:pt x="537225" y="818"/>
                </a:lnTo>
                <a:lnTo>
                  <a:pt x="537225" y="25416"/>
                </a:lnTo>
                <a:lnTo>
                  <a:pt x="537210" y="25416"/>
                </a:lnTo>
                <a:lnTo>
                  <a:pt x="537210" y="179850"/>
                </a:lnTo>
                <a:cubicBezTo>
                  <a:pt x="537210" y="193136"/>
                  <a:pt x="529126" y="203915"/>
                  <a:pt x="515370" y="203915"/>
                </a:cubicBezTo>
                <a:lnTo>
                  <a:pt x="366543" y="203915"/>
                </a:lnTo>
                <a:lnTo>
                  <a:pt x="366543" y="179270"/>
                </a:lnTo>
                <a:lnTo>
                  <a:pt x="366558" y="179270"/>
                </a:lnTo>
                <a:lnTo>
                  <a:pt x="366558" y="25416"/>
                </a:lnTo>
                <a:lnTo>
                  <a:pt x="366558" y="2353"/>
                </a:lnTo>
                <a:close/>
                <a:moveTo>
                  <a:pt x="210917" y="3"/>
                </a:moveTo>
                <a:lnTo>
                  <a:pt x="239008" y="3"/>
                </a:lnTo>
                <a:lnTo>
                  <a:pt x="239008" y="14652"/>
                </a:lnTo>
                <a:lnTo>
                  <a:pt x="353554" y="14652"/>
                </a:lnTo>
                <a:lnTo>
                  <a:pt x="353554" y="44216"/>
                </a:lnTo>
                <a:lnTo>
                  <a:pt x="238649" y="44216"/>
                </a:lnTo>
                <a:lnTo>
                  <a:pt x="238365" y="61247"/>
                </a:lnTo>
                <a:lnTo>
                  <a:pt x="349558" y="61247"/>
                </a:lnTo>
                <a:lnTo>
                  <a:pt x="349558" y="91250"/>
                </a:lnTo>
                <a:lnTo>
                  <a:pt x="235712" y="91250"/>
                </a:lnTo>
                <a:lnTo>
                  <a:pt x="234879" y="99351"/>
                </a:lnTo>
                <a:lnTo>
                  <a:pt x="256995" y="99351"/>
                </a:lnTo>
                <a:lnTo>
                  <a:pt x="285324" y="133591"/>
                </a:lnTo>
                <a:lnTo>
                  <a:pt x="316359" y="91251"/>
                </a:lnTo>
                <a:lnTo>
                  <a:pt x="349543" y="91251"/>
                </a:lnTo>
                <a:cubicBezTo>
                  <a:pt x="347898" y="103965"/>
                  <a:pt x="342540" y="116659"/>
                  <a:pt x="334480" y="128740"/>
                </a:cubicBezTo>
                <a:lnTo>
                  <a:pt x="312567" y="152439"/>
                </a:lnTo>
                <a:lnTo>
                  <a:pt x="353538" y="172158"/>
                </a:lnTo>
                <a:lnTo>
                  <a:pt x="353522" y="204981"/>
                </a:lnTo>
                <a:cubicBezTo>
                  <a:pt x="339167" y="202059"/>
                  <a:pt x="324515" y="196998"/>
                  <a:pt x="310424" y="190299"/>
                </a:cubicBezTo>
                <a:lnTo>
                  <a:pt x="284712" y="174440"/>
                </a:lnTo>
                <a:lnTo>
                  <a:pt x="261805" y="189154"/>
                </a:lnTo>
                <a:cubicBezTo>
                  <a:pt x="246989" y="196422"/>
                  <a:pt x="231496" y="201895"/>
                  <a:pt x="216338" y="204981"/>
                </a:cubicBezTo>
                <a:lnTo>
                  <a:pt x="216322" y="172158"/>
                </a:lnTo>
                <a:lnTo>
                  <a:pt x="256805" y="151866"/>
                </a:lnTo>
                <a:lnTo>
                  <a:pt x="239461" y="134471"/>
                </a:lnTo>
                <a:lnTo>
                  <a:pt x="230404" y="116375"/>
                </a:lnTo>
                <a:lnTo>
                  <a:pt x="217633" y="158057"/>
                </a:lnTo>
                <a:cubicBezTo>
                  <a:pt x="208984" y="175553"/>
                  <a:pt x="196838" y="191679"/>
                  <a:pt x="179785" y="204903"/>
                </a:cubicBezTo>
                <a:lnTo>
                  <a:pt x="179785" y="166628"/>
                </a:lnTo>
                <a:cubicBezTo>
                  <a:pt x="193502" y="151978"/>
                  <a:pt x="201285" y="128266"/>
                  <a:pt x="205639" y="102062"/>
                </a:cubicBezTo>
                <a:lnTo>
                  <a:pt x="209478" y="44216"/>
                </a:lnTo>
                <a:lnTo>
                  <a:pt x="183937" y="44216"/>
                </a:lnTo>
                <a:lnTo>
                  <a:pt x="183937" y="14652"/>
                </a:lnTo>
                <a:lnTo>
                  <a:pt x="210917" y="14652"/>
                </a:lnTo>
                <a:close/>
                <a:moveTo>
                  <a:pt x="69683" y="0"/>
                </a:moveTo>
                <a:lnTo>
                  <a:pt x="101253" y="0"/>
                </a:lnTo>
                <a:lnTo>
                  <a:pt x="101253" y="7038"/>
                </a:lnTo>
                <a:lnTo>
                  <a:pt x="170917" y="7038"/>
                </a:lnTo>
                <a:lnTo>
                  <a:pt x="170917" y="36602"/>
                </a:lnTo>
                <a:lnTo>
                  <a:pt x="0" y="36602"/>
                </a:lnTo>
                <a:lnTo>
                  <a:pt x="0" y="7038"/>
                </a:lnTo>
                <a:lnTo>
                  <a:pt x="69683" y="703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 useBgFill="1">
        <p:nvSpPr>
          <p:cNvPr id="10" name="矩形: 圆角 9"/>
          <p:cNvSpPr/>
          <p:nvPr userDrawn="1"/>
        </p:nvSpPr>
        <p:spPr>
          <a:xfrm>
            <a:off x="839787" y="1779181"/>
            <a:ext cx="10512425" cy="2960784"/>
          </a:xfrm>
          <a:prstGeom prst="roundRect">
            <a:avLst>
              <a:gd name="adj" fmla="val 3498"/>
            </a:avLst>
          </a:prstGeom>
          <a:blipFill dpi="0" rotWithShape="0">
            <a:blip r:embed="rId3">
              <a:lum/>
            </a:blip>
            <a:srcRect/>
            <a:stretch>
              <a:fillRect l="-25109" t="-26411" r="-239420" b="-135626"/>
            </a:stretch>
          </a:blipFill>
          <a:ln w="6350">
            <a:gradFill flip="none" rotWithShape="1">
              <a:gsLst>
                <a:gs pos="33000">
                  <a:schemeClr val="accent4">
                    <a:lumMod val="40000"/>
                    <a:lumOff val="60000"/>
                  </a:schemeClr>
                </a:gs>
                <a:gs pos="72000">
                  <a:schemeClr val="bg1"/>
                </a:gs>
              </a:gsLst>
              <a:lin ang="5400000" scaled="1"/>
              <a:tileRect/>
            </a:gradFill>
          </a:ln>
          <a:effectLst>
            <a:innerShdw blurRad="1270000">
              <a:schemeClr val="bg1">
                <a:alpha val="2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183758" y="2315340"/>
            <a:ext cx="6223590" cy="188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如果做作业遇到问题或困难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可以添加老师微信咨询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记得备注 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[ 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旁友圈学员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 ]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2" name="矩形: 圆角 11"/>
          <p:cNvSpPr/>
          <p:nvPr userDrawn="1"/>
        </p:nvSpPr>
        <p:spPr>
          <a:xfrm>
            <a:off x="7924800" y="817880"/>
            <a:ext cx="2331720" cy="4968240"/>
          </a:xfrm>
          <a:prstGeom prst="roundRect">
            <a:avLst>
              <a:gd name="adj" fmla="val 90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22" y="324014"/>
            <a:ext cx="7268206" cy="7268206"/>
          </a:xfrm>
          <a:prstGeom prst="rect">
            <a:avLst/>
          </a:prstGeom>
        </p:spPr>
      </p:pic>
      <p:pic>
        <p:nvPicPr>
          <p:cNvPr id="14" name="图片 13" descr="QR 代码&#10;&#10;描述已自动生成"/>
          <p:cNvPicPr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10" y="1954943"/>
            <a:ext cx="1918500" cy="1918500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8269926" y="4078516"/>
            <a:ext cx="1641475" cy="570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微信扫描二维码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添加专属助教老师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E8046-2C9F-4DE9-9BD9-C88D2F66B7D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74314E-1E37-4CD3-B56B-4DE8BC8E0D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E8046-2C9F-4DE9-9BD9-C88D2F66B7D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74314E-1E37-4CD3-B56B-4DE8BC8E0D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D806-2A20-49BD-AED1-51D7EA638C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2C61-CBD2-43A8-9316-F8EC175F5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D806-2A20-49BD-AED1-51D7EA638C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2C61-CBD2-43A8-9316-F8EC175F5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D806-2A20-49BD-AED1-51D7EA638C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2C61-CBD2-43A8-9316-F8EC175F5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D806-2A20-49BD-AED1-51D7EA638C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2C61-CBD2-43A8-9316-F8EC175F5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D806-2A20-49BD-AED1-51D7EA638C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2C61-CBD2-43A8-9316-F8EC175F5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D806-2A20-49BD-AED1-51D7EA638C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2C61-CBD2-43A8-9316-F8EC175F5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DD806-2A20-49BD-AED1-51D7EA638C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62C61-CBD2-43A8-9316-F8EC175F5D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E8046-2C9F-4DE9-9BD9-C88D2F66B7D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74314E-1E37-4CD3-B56B-4DE8BC8E0D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jpeg"/><Relationship Id="rId7" Type="http://schemas.openxmlformats.org/officeDocument/2006/relationships/tags" Target="../tags/tag12.xml"/><Relationship Id="rId6" Type="http://schemas.openxmlformats.org/officeDocument/2006/relationships/image" Target="../media/image10.jpeg"/><Relationship Id="rId5" Type="http://schemas.openxmlformats.org/officeDocument/2006/relationships/tags" Target="../tags/tag11.xml"/><Relationship Id="rId4" Type="http://schemas.openxmlformats.org/officeDocument/2006/relationships/image" Target="../media/image9.jpeg"/><Relationship Id="rId3" Type="http://schemas.openxmlformats.org/officeDocument/2006/relationships/tags" Target="../tags/tag10.xml"/><Relationship Id="rId2" Type="http://schemas.openxmlformats.org/officeDocument/2006/relationships/image" Target="../media/image8.jpe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黑暗中的火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1" b="16137"/>
          <a:stretch>
            <a:fillRect/>
          </a:stretch>
        </p:blipFill>
        <p:spPr>
          <a:xfrm>
            <a:off x="-23186" y="-690197"/>
            <a:ext cx="20505988" cy="79539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3186" y="-2414465"/>
            <a:ext cx="6958140" cy="115406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9281"/>
                </a:schemeClr>
              </a:gs>
              <a:gs pos="39000">
                <a:srgbClr val="000000">
                  <a:alpha val="74023"/>
                </a:srgb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-2414466"/>
            <a:ext cx="6958140" cy="11540629"/>
          </a:xfrm>
          <a:prstGeom prst="rect">
            <a:avLst/>
          </a:prstGeom>
          <a:gradFill flip="none" rotWithShape="1">
            <a:gsLst>
              <a:gs pos="0">
                <a:srgbClr val="A60609"/>
              </a:gs>
              <a:gs pos="85000">
                <a:srgbClr val="AC0709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090057" y="-3831771"/>
            <a:ext cx="7402286" cy="15544800"/>
          </a:xfrm>
          <a:prstGeom prst="ellipse">
            <a:avLst/>
          </a:prstGeom>
          <a:gradFill flip="none" rotWithShape="1">
            <a:gsLst>
              <a:gs pos="28000">
                <a:schemeClr val="tx1">
                  <a:alpha val="95000"/>
                </a:schemeClr>
              </a:gs>
              <a:gs pos="98000">
                <a:schemeClr val="tx1">
                  <a:alpha val="16598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 descr="图片包含 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529" y="257322"/>
            <a:ext cx="6858000" cy="6858000"/>
          </a:xfrm>
          <a:custGeom>
            <a:avLst/>
            <a:gdLst>
              <a:gd name="connsiteX0" fmla="*/ 1320965 w 6858000"/>
              <a:gd name="connsiteY0" fmla="*/ 4814539 h 6858000"/>
              <a:gd name="connsiteX1" fmla="*/ 1320965 w 6858000"/>
              <a:gd name="connsiteY1" fmla="*/ 5418973 h 6858000"/>
              <a:gd name="connsiteX2" fmla="*/ 5995426 w 6858000"/>
              <a:gd name="connsiteY2" fmla="*/ 5418973 h 6858000"/>
              <a:gd name="connsiteX3" fmla="*/ 5995426 w 6858000"/>
              <a:gd name="connsiteY3" fmla="*/ 4814539 h 6858000"/>
              <a:gd name="connsiteX4" fmla="*/ 5121545 w 6858000"/>
              <a:gd name="connsiteY4" fmla="*/ 1142149 h 6858000"/>
              <a:gd name="connsiteX5" fmla="*/ 4541269 w 6858000"/>
              <a:gd name="connsiteY5" fmla="*/ 1850573 h 6858000"/>
              <a:gd name="connsiteX6" fmla="*/ 5121545 w 6858000"/>
              <a:gd name="connsiteY6" fmla="*/ 2558997 h 6858000"/>
              <a:gd name="connsiteX7" fmla="*/ 5701821 w 6858000"/>
              <a:gd name="connsiteY7" fmla="*/ 1850573 h 6858000"/>
              <a:gd name="connsiteX8" fmla="*/ 5121545 w 6858000"/>
              <a:gd name="connsiteY8" fmla="*/ 1142149 h 6858000"/>
              <a:gd name="connsiteX9" fmla="*/ 0 w 6858000"/>
              <a:gd name="connsiteY9" fmla="*/ 0 h 6858000"/>
              <a:gd name="connsiteX10" fmla="*/ 6858000 w 6858000"/>
              <a:gd name="connsiteY10" fmla="*/ 0 h 6858000"/>
              <a:gd name="connsiteX11" fmla="*/ 6858000 w 6858000"/>
              <a:gd name="connsiteY11" fmla="*/ 6858000 h 6858000"/>
              <a:gd name="connsiteX12" fmla="*/ 0 w 6858000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6858000">
                <a:moveTo>
                  <a:pt x="1320965" y="4814539"/>
                </a:moveTo>
                <a:lnTo>
                  <a:pt x="1320965" y="5418973"/>
                </a:lnTo>
                <a:lnTo>
                  <a:pt x="5995426" y="5418973"/>
                </a:lnTo>
                <a:lnTo>
                  <a:pt x="5995426" y="4814539"/>
                </a:lnTo>
                <a:close/>
                <a:moveTo>
                  <a:pt x="5121545" y="1142149"/>
                </a:moveTo>
                <a:cubicBezTo>
                  <a:pt x="4801067" y="1142149"/>
                  <a:pt x="4541269" y="1459321"/>
                  <a:pt x="4541269" y="1850573"/>
                </a:cubicBezTo>
                <a:cubicBezTo>
                  <a:pt x="4541269" y="2241825"/>
                  <a:pt x="4801067" y="2558997"/>
                  <a:pt x="5121545" y="2558997"/>
                </a:cubicBezTo>
                <a:cubicBezTo>
                  <a:pt x="5442023" y="2558997"/>
                  <a:pt x="5701821" y="2241825"/>
                  <a:pt x="5701821" y="1850573"/>
                </a:cubicBezTo>
                <a:cubicBezTo>
                  <a:pt x="5701821" y="1459321"/>
                  <a:pt x="5442023" y="1142149"/>
                  <a:pt x="5121545" y="1142149"/>
                </a:cubicBezTo>
                <a:close/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文本框 44"/>
          <p:cNvSpPr txBox="1"/>
          <p:nvPr/>
        </p:nvSpPr>
        <p:spPr>
          <a:xfrm>
            <a:off x="5128694" y="1969537"/>
            <a:ext cx="144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 flip="none" rotWithShape="1">
                  <a:gsLst>
                    <a:gs pos="0">
                      <a:srgbClr val="F1B94B"/>
                    </a:gs>
                    <a:gs pos="100000">
                      <a:srgbClr val="F1B94B">
                        <a:alpha val="0"/>
                      </a:srgbClr>
                    </a:gs>
                  </a:gsLst>
                  <a:lin ang="8100000" scaled="1"/>
                  <a:tileRect/>
                </a:gradFill>
                <a:latin typeface="gongfanbadaotimojiban" pitchFamily="2" charset="-122"/>
                <a:ea typeface="gongfanbadaotimojiban" pitchFamily="2" charset="-122"/>
              </a:rPr>
              <a:t>若前方无路</a:t>
            </a:r>
            <a:endParaRPr lang="zh-CN" altLang="en-US" dirty="0">
              <a:gradFill flip="none" rotWithShape="1">
                <a:gsLst>
                  <a:gs pos="0">
                    <a:srgbClr val="F1B94B"/>
                  </a:gs>
                  <a:gs pos="100000">
                    <a:srgbClr val="F1B94B">
                      <a:alpha val="0"/>
                    </a:srgbClr>
                  </a:gs>
                </a:gsLst>
                <a:lin ang="8100000" scaled="1"/>
                <a:tileRect/>
              </a:gradFill>
              <a:latin typeface="gongfanbadaotimojiban" pitchFamily="2" charset="-122"/>
              <a:ea typeface="gongfanbadaotimojiban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065960" y="2232213"/>
            <a:ext cx="206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1B94B"/>
                    </a:gs>
                    <a:gs pos="100000">
                      <a:srgbClr val="AC0709">
                        <a:alpha val="0"/>
                      </a:srgbClr>
                    </a:gs>
                  </a:gsLst>
                  <a:lin ang="8100000" scaled="1"/>
                  <a:tileRect/>
                </a:gradFill>
                <a:latin typeface="gongfanbadaotimojiban" pitchFamily="2" charset="-122"/>
                <a:ea typeface="gongfanbadaotimojiban" pitchFamily="2" charset="-122"/>
              </a:defRPr>
            </a:lvl1pPr>
          </a:lstStyle>
          <a:p>
            <a:r>
              <a:rPr lang="zh-CN" altLang="en-US" sz="1800" dirty="0">
                <a:gradFill flip="none" rotWithShape="1">
                  <a:gsLst>
                    <a:gs pos="0">
                      <a:srgbClr val="F1B94B"/>
                    </a:gs>
                    <a:gs pos="100000">
                      <a:srgbClr val="F1B94B">
                        <a:alpha val="0"/>
                      </a:srgbClr>
                    </a:gs>
                  </a:gsLst>
                  <a:lin ang="8100000" scaled="1"/>
                  <a:tileRect/>
                </a:gradFill>
              </a:rPr>
              <a:t>我便踏出一条路</a:t>
            </a:r>
            <a:endParaRPr lang="zh-CN" altLang="en-US" sz="1800" dirty="0">
              <a:gradFill flip="none" rotWithShape="1">
                <a:gsLst>
                  <a:gs pos="0">
                    <a:srgbClr val="F1B94B"/>
                  </a:gs>
                  <a:gs pos="100000">
                    <a:srgbClr val="F1B94B">
                      <a:alpha val="0"/>
                    </a:srgbClr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35680" y="5445125"/>
            <a:ext cx="4168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——</a:t>
            </a:r>
            <a:r>
              <a:rPr lang="en-US" altLang="zh-CN" sz="28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 </a:t>
            </a:r>
            <a:r>
              <a:rPr lang="zh-CN" altLang="en-US" sz="28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新中特理论分析</a:t>
            </a:r>
            <a:endParaRPr lang="zh-CN" altLang="en-US" sz="28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黑暗中的火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4"/>
            <a:ext cx="12192000" cy="68615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3186" y="-2414465"/>
            <a:ext cx="12215186" cy="115406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9281"/>
                </a:schemeClr>
              </a:gs>
              <a:gs pos="39000">
                <a:srgbClr val="000000">
                  <a:alpha val="74023"/>
                </a:srgbClr>
              </a:gs>
              <a:gs pos="100000">
                <a:schemeClr val="tx1">
                  <a:alpha val="33043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-2414466"/>
            <a:ext cx="12192000" cy="11540629"/>
          </a:xfrm>
          <a:prstGeom prst="rect">
            <a:avLst/>
          </a:prstGeom>
          <a:gradFill flip="none" rotWithShape="1">
            <a:gsLst>
              <a:gs pos="25000">
                <a:srgbClr val="7F0406">
                  <a:alpha val="90000"/>
                </a:srgbClr>
              </a:gs>
              <a:gs pos="99000">
                <a:srgbClr val="AC0709">
                  <a:alpha val="23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对角圆角矩形 1"/>
          <p:cNvSpPr/>
          <p:nvPr/>
        </p:nvSpPr>
        <p:spPr>
          <a:xfrm>
            <a:off x="146050" y="134620"/>
            <a:ext cx="11875770" cy="6565265"/>
          </a:xfrm>
          <a:prstGeom prst="round2Diag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28" descr="花瓣素材_中国风贴纸-祥云_17679399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529590"/>
            <a:ext cx="3677920" cy="995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08100" y="755650"/>
            <a:ext cx="2543175" cy="7410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4000" b="1">
                <a:solidFill>
                  <a:schemeClr val="bg1"/>
                </a:solidFill>
                <a:effectLst/>
                <a:latin typeface="娃娃体-简" panose="040B0500000000000000" charset="-122"/>
                <a:ea typeface="娃娃体-简" panose="040B0500000000000000" charset="-122"/>
              </a:rPr>
              <a:t>文化价值</a:t>
            </a:r>
            <a:endParaRPr lang="zh-CN" altLang="en-US" sz="4000" b="1">
              <a:solidFill>
                <a:schemeClr val="bg1"/>
              </a:solidFill>
              <a:effectLst/>
              <a:latin typeface="娃娃体-简" panose="040B0500000000000000" charset="-122"/>
              <a:ea typeface="娃娃体-简" panose="040B05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黑暗中的火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4"/>
            <a:ext cx="12192000" cy="68615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3186" y="-2414465"/>
            <a:ext cx="12215186" cy="115406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9281"/>
                </a:schemeClr>
              </a:gs>
              <a:gs pos="39000">
                <a:srgbClr val="000000">
                  <a:alpha val="74023"/>
                </a:srgbClr>
              </a:gs>
              <a:gs pos="100000">
                <a:schemeClr val="tx1">
                  <a:alpha val="33043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-2414466"/>
            <a:ext cx="12192000" cy="11540629"/>
          </a:xfrm>
          <a:prstGeom prst="rect">
            <a:avLst/>
          </a:prstGeom>
          <a:gradFill flip="none" rotWithShape="1">
            <a:gsLst>
              <a:gs pos="25000">
                <a:srgbClr val="7F0406">
                  <a:alpha val="90000"/>
                </a:srgbClr>
              </a:gs>
              <a:gs pos="99000">
                <a:srgbClr val="AC0709">
                  <a:alpha val="23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黑暗中的火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1" b="16137"/>
          <a:stretch>
            <a:fillRect/>
          </a:stretch>
        </p:blipFill>
        <p:spPr>
          <a:xfrm>
            <a:off x="-23186" y="-690197"/>
            <a:ext cx="20505988" cy="79539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3186" y="-2414465"/>
            <a:ext cx="6958140" cy="115406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9281"/>
                </a:schemeClr>
              </a:gs>
              <a:gs pos="39000">
                <a:srgbClr val="000000">
                  <a:alpha val="74023"/>
                </a:srgb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-2414466"/>
            <a:ext cx="6958140" cy="11540629"/>
          </a:xfrm>
          <a:prstGeom prst="rect">
            <a:avLst/>
          </a:prstGeom>
          <a:gradFill flip="none" rotWithShape="1">
            <a:gsLst>
              <a:gs pos="0">
                <a:srgbClr val="A60609"/>
              </a:gs>
              <a:gs pos="85000">
                <a:srgbClr val="AC0709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090057" y="-3831771"/>
            <a:ext cx="7402286" cy="15544800"/>
          </a:xfrm>
          <a:prstGeom prst="ellipse">
            <a:avLst/>
          </a:prstGeom>
          <a:gradFill flip="none" rotWithShape="1">
            <a:gsLst>
              <a:gs pos="28000">
                <a:schemeClr val="tx1">
                  <a:alpha val="95000"/>
                </a:schemeClr>
              </a:gs>
              <a:gs pos="98000">
                <a:schemeClr val="tx1">
                  <a:alpha val="16598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 descr="图片包含 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305" y="-890905"/>
            <a:ext cx="6113145" cy="6113145"/>
          </a:xfrm>
          <a:custGeom>
            <a:avLst/>
            <a:gdLst>
              <a:gd name="connsiteX0" fmla="*/ 1320965 w 6858000"/>
              <a:gd name="connsiteY0" fmla="*/ 4814539 h 6858000"/>
              <a:gd name="connsiteX1" fmla="*/ 1320965 w 6858000"/>
              <a:gd name="connsiteY1" fmla="*/ 5418973 h 6858000"/>
              <a:gd name="connsiteX2" fmla="*/ 5995426 w 6858000"/>
              <a:gd name="connsiteY2" fmla="*/ 5418973 h 6858000"/>
              <a:gd name="connsiteX3" fmla="*/ 5995426 w 6858000"/>
              <a:gd name="connsiteY3" fmla="*/ 4814539 h 6858000"/>
              <a:gd name="connsiteX4" fmla="*/ 5121545 w 6858000"/>
              <a:gd name="connsiteY4" fmla="*/ 1142149 h 6858000"/>
              <a:gd name="connsiteX5" fmla="*/ 4541269 w 6858000"/>
              <a:gd name="connsiteY5" fmla="*/ 1850573 h 6858000"/>
              <a:gd name="connsiteX6" fmla="*/ 5121545 w 6858000"/>
              <a:gd name="connsiteY6" fmla="*/ 2558997 h 6858000"/>
              <a:gd name="connsiteX7" fmla="*/ 5701821 w 6858000"/>
              <a:gd name="connsiteY7" fmla="*/ 1850573 h 6858000"/>
              <a:gd name="connsiteX8" fmla="*/ 5121545 w 6858000"/>
              <a:gd name="connsiteY8" fmla="*/ 1142149 h 6858000"/>
              <a:gd name="connsiteX9" fmla="*/ 0 w 6858000"/>
              <a:gd name="connsiteY9" fmla="*/ 0 h 6858000"/>
              <a:gd name="connsiteX10" fmla="*/ 6858000 w 6858000"/>
              <a:gd name="connsiteY10" fmla="*/ 0 h 6858000"/>
              <a:gd name="connsiteX11" fmla="*/ 6858000 w 6858000"/>
              <a:gd name="connsiteY11" fmla="*/ 6858000 h 6858000"/>
              <a:gd name="connsiteX12" fmla="*/ 0 w 6858000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6858000">
                <a:moveTo>
                  <a:pt x="1320965" y="4814539"/>
                </a:moveTo>
                <a:lnTo>
                  <a:pt x="1320965" y="5418973"/>
                </a:lnTo>
                <a:lnTo>
                  <a:pt x="5995426" y="5418973"/>
                </a:lnTo>
                <a:lnTo>
                  <a:pt x="5995426" y="4814539"/>
                </a:lnTo>
                <a:close/>
                <a:moveTo>
                  <a:pt x="5121545" y="1142149"/>
                </a:moveTo>
                <a:cubicBezTo>
                  <a:pt x="4801067" y="1142149"/>
                  <a:pt x="4541269" y="1459321"/>
                  <a:pt x="4541269" y="1850573"/>
                </a:cubicBezTo>
                <a:cubicBezTo>
                  <a:pt x="4541269" y="2241825"/>
                  <a:pt x="4801067" y="2558997"/>
                  <a:pt x="5121545" y="2558997"/>
                </a:cubicBezTo>
                <a:cubicBezTo>
                  <a:pt x="5442023" y="2558997"/>
                  <a:pt x="5701821" y="2241825"/>
                  <a:pt x="5701821" y="1850573"/>
                </a:cubicBezTo>
                <a:cubicBezTo>
                  <a:pt x="5701821" y="1459321"/>
                  <a:pt x="5442023" y="1142149"/>
                  <a:pt x="5121545" y="1142149"/>
                </a:cubicBezTo>
                <a:close/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3343910" y="3726815"/>
            <a:ext cx="4360545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——</a:t>
            </a:r>
            <a:r>
              <a:rPr lang="en-US" altLang="zh-CN" sz="28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 </a:t>
            </a:r>
            <a:r>
              <a:rPr lang="zh-CN" altLang="en-US" sz="28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新中特理论分析</a:t>
            </a:r>
            <a:endParaRPr lang="zh-CN" altLang="en-US" sz="28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3" name="Text 0"/>
          <p:cNvSpPr/>
          <p:nvPr/>
        </p:nvSpPr>
        <p:spPr>
          <a:xfrm>
            <a:off x="1186180" y="4888230"/>
            <a:ext cx="4909820" cy="17170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6000" b="1" kern="0" spc="144" dirty="0">
                <a:solidFill>
                  <a:srgbClr val="FFFFFF"/>
                </a:solidFill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感谢观看!</a:t>
            </a:r>
            <a:endParaRPr lang="en-US" sz="6000" dirty="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rcRect l="1172" t="2046" r="1308" b="2222"/>
          <a:stretch>
            <a:fillRect/>
          </a:stretch>
        </p:blipFill>
        <p:spPr>
          <a:xfrm>
            <a:off x="-125095" y="2540"/>
            <a:ext cx="12411710" cy="6855460"/>
          </a:xfrm>
          <a:prstGeom prst="rect">
            <a:avLst/>
          </a:prstGeom>
        </p:spPr>
      </p:pic>
      <p:sp>
        <p:nvSpPr>
          <p:cNvPr id="22" name="Text 1"/>
          <p:cNvSpPr/>
          <p:nvPr>
            <p:custDataLst>
              <p:tags r:id="rId2"/>
            </p:custDataLst>
          </p:nvPr>
        </p:nvSpPr>
        <p:spPr>
          <a:xfrm>
            <a:off x="5456555" y="718820"/>
            <a:ext cx="2087880" cy="146367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7000" b="1" dirty="0">
                <a:solidFill>
                  <a:srgbClr val="FFB831"/>
                </a:solidFill>
                <a:latin typeface="字魂燃梦手书" panose="00000500000000000000" charset="-122"/>
                <a:ea typeface="字魂燃梦手书" panose="00000500000000000000" charset="-122"/>
                <a:cs typeface="字魂书雅宋 加粗体" panose="00000907000000000000" charset="-122"/>
              </a:rPr>
              <a:t>01</a:t>
            </a:r>
            <a:endParaRPr lang="en-US" sz="7000" b="1" dirty="0">
              <a:solidFill>
                <a:srgbClr val="FFB831"/>
              </a:solidFill>
              <a:latin typeface="字魂燃梦手书" panose="00000500000000000000" charset="-122"/>
              <a:ea typeface="字魂燃梦手书" panose="00000500000000000000" charset="-122"/>
              <a:cs typeface="字魂书雅宋 加粗体" panose="00000907000000000000" charset="-122"/>
            </a:endParaRPr>
          </a:p>
        </p:txBody>
      </p:sp>
      <p:sp>
        <p:nvSpPr>
          <p:cNvPr id="23" name="Text 3"/>
          <p:cNvSpPr/>
          <p:nvPr>
            <p:custDataLst>
              <p:tags r:id="rId3"/>
            </p:custDataLst>
          </p:nvPr>
        </p:nvSpPr>
        <p:spPr>
          <a:xfrm>
            <a:off x="5748655" y="1978660"/>
            <a:ext cx="1591945" cy="128333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7000" b="1" dirty="0">
                <a:solidFill>
                  <a:srgbClr val="FFB831"/>
                </a:solidFill>
                <a:latin typeface="字魂燃梦手书" panose="00000500000000000000" charset="-122"/>
                <a:ea typeface="字魂燃梦手书" panose="00000500000000000000" charset="-122"/>
                <a:cs typeface="字魂书雅宋 加粗体" panose="00000907000000000000" charset="-122"/>
              </a:rPr>
              <a:t>02</a:t>
            </a:r>
            <a:endParaRPr lang="en-US" sz="7000" b="1" dirty="0">
              <a:solidFill>
                <a:srgbClr val="FFB831"/>
              </a:solidFill>
              <a:latin typeface="字魂燃梦手书" panose="00000500000000000000" charset="-122"/>
              <a:ea typeface="字魂燃梦手书" panose="00000500000000000000" charset="-122"/>
              <a:cs typeface="字魂书雅宋 加粗体" panose="00000907000000000000" charset="-122"/>
            </a:endParaRPr>
          </a:p>
        </p:txBody>
      </p:sp>
      <p:sp>
        <p:nvSpPr>
          <p:cNvPr id="24" name="Text 5"/>
          <p:cNvSpPr/>
          <p:nvPr>
            <p:custDataLst>
              <p:tags r:id="rId4"/>
            </p:custDataLst>
          </p:nvPr>
        </p:nvSpPr>
        <p:spPr>
          <a:xfrm>
            <a:off x="5749290" y="3282950"/>
            <a:ext cx="1591945" cy="12827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7000" b="1" dirty="0">
                <a:solidFill>
                  <a:srgbClr val="FFB831"/>
                </a:solidFill>
                <a:latin typeface="字魂燃梦手书" panose="00000500000000000000" charset="-122"/>
                <a:ea typeface="字魂燃梦手书" panose="00000500000000000000" charset="-122"/>
                <a:cs typeface="字魂书雅宋 加粗体" panose="00000907000000000000" charset="-122"/>
              </a:rPr>
              <a:t>03</a:t>
            </a:r>
            <a:endParaRPr lang="en-US" sz="7000" b="1" dirty="0">
              <a:solidFill>
                <a:srgbClr val="FFB831"/>
              </a:solidFill>
              <a:latin typeface="字魂燃梦手书" panose="00000500000000000000" charset="-122"/>
              <a:ea typeface="字魂燃梦手书" panose="00000500000000000000" charset="-122"/>
              <a:cs typeface="字魂书雅宋 加粗体" panose="00000907000000000000" charset="-122"/>
            </a:endParaRPr>
          </a:p>
        </p:txBody>
      </p:sp>
      <p:sp>
        <p:nvSpPr>
          <p:cNvPr id="25" name="Text 7"/>
          <p:cNvSpPr/>
          <p:nvPr>
            <p:custDataLst>
              <p:tags r:id="rId5"/>
            </p:custDataLst>
          </p:nvPr>
        </p:nvSpPr>
        <p:spPr>
          <a:xfrm>
            <a:off x="5580380" y="4564380"/>
            <a:ext cx="1964055" cy="128397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7000" b="1" dirty="0">
                <a:solidFill>
                  <a:srgbClr val="FFB831"/>
                </a:solidFill>
                <a:latin typeface="字魂燃梦手书" panose="00000500000000000000" charset="-122"/>
                <a:ea typeface="字魂燃梦手书" panose="00000500000000000000" charset="-122"/>
                <a:cs typeface="字魂书雅宋 加粗体" panose="00000907000000000000" charset="-122"/>
              </a:rPr>
              <a:t>04</a:t>
            </a:r>
            <a:endParaRPr lang="en-US" sz="7000" b="1" dirty="0">
              <a:solidFill>
                <a:srgbClr val="FFB831"/>
              </a:solidFill>
              <a:latin typeface="字魂燃梦手书" panose="00000500000000000000" charset="-122"/>
              <a:ea typeface="字魂燃梦手书" panose="00000500000000000000" charset="-122"/>
              <a:cs typeface="字魂书雅宋 加粗体" panose="00000907000000000000" charset="-122"/>
            </a:endParaRPr>
          </a:p>
        </p:txBody>
      </p:sp>
      <p:sp>
        <p:nvSpPr>
          <p:cNvPr id="26" name="Text 0"/>
          <p:cNvSpPr/>
          <p:nvPr>
            <p:custDataLst>
              <p:tags r:id="rId6"/>
            </p:custDataLst>
          </p:nvPr>
        </p:nvSpPr>
        <p:spPr>
          <a:xfrm>
            <a:off x="7658735" y="939800"/>
            <a:ext cx="2837180" cy="10388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5000" b="1" dirty="0">
                <a:solidFill>
                  <a:srgbClr val="FFFFFF"/>
                </a:solidFill>
                <a:latin typeface="雅痞-简" panose="020F0603040207020204" charset="-122"/>
                <a:ea typeface="雅痞-简" panose="020F0603040207020204" charset="-122"/>
                <a:cs typeface="字魂书雅宋 加粗体" panose="00000907000000000000" charset="-122"/>
              </a:rPr>
              <a:t>背景</a:t>
            </a:r>
            <a:r>
              <a:rPr lang="en-US" sz="5000" b="1" dirty="0">
                <a:solidFill>
                  <a:srgbClr val="FFFFFF"/>
                </a:solidFill>
                <a:latin typeface="雅痞-简" panose="020F0603040207020204" charset="-122"/>
                <a:ea typeface="雅痞-简" panose="020F0603040207020204" charset="-122"/>
                <a:cs typeface="字魂书雅宋 加粗体" panose="00000907000000000000" charset="-122"/>
              </a:rPr>
              <a:t>概述</a:t>
            </a:r>
            <a:endParaRPr lang="en-US" sz="5000" b="1" dirty="0">
              <a:solidFill>
                <a:srgbClr val="FFFFFF"/>
              </a:solidFill>
              <a:latin typeface="雅痞-简" panose="020F0603040207020204" charset="-122"/>
              <a:ea typeface="雅痞-简" panose="020F0603040207020204" charset="-122"/>
              <a:cs typeface="字魂书雅宋 加粗体" panose="00000907000000000000" charset="-122"/>
            </a:endParaRPr>
          </a:p>
        </p:txBody>
      </p:sp>
      <p:sp>
        <p:nvSpPr>
          <p:cNvPr id="27" name="Text 0"/>
          <p:cNvSpPr/>
          <p:nvPr>
            <p:custDataLst>
              <p:tags r:id="rId7"/>
            </p:custDataLst>
          </p:nvPr>
        </p:nvSpPr>
        <p:spPr>
          <a:xfrm>
            <a:off x="7659370" y="2183130"/>
            <a:ext cx="2963545" cy="10998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5000" b="1" dirty="0">
                <a:solidFill>
                  <a:srgbClr val="FFFFFF"/>
                </a:solidFill>
                <a:latin typeface="雅痞-简" panose="020F0603040207020204" charset="-122"/>
                <a:ea typeface="雅痞-简" panose="020F0603040207020204" charset="-122"/>
                <a:cs typeface="字魂书雅宋 加粗体" panose="00000907000000000000" charset="-122"/>
              </a:rPr>
              <a:t>文化</a:t>
            </a:r>
            <a:r>
              <a:rPr lang="zh-CN" altLang="en-US" sz="5000" b="1" dirty="0">
                <a:solidFill>
                  <a:srgbClr val="FFFFFF"/>
                </a:solidFill>
                <a:latin typeface="雅痞-简" panose="020F0603040207020204" charset="-122"/>
                <a:ea typeface="雅痞-简" panose="020F0603040207020204" charset="-122"/>
                <a:cs typeface="字魂书雅宋 加粗体" panose="00000907000000000000" charset="-122"/>
              </a:rPr>
              <a:t>意义</a:t>
            </a:r>
            <a:endParaRPr lang="zh-CN" altLang="en-US" sz="5000" b="1" dirty="0">
              <a:solidFill>
                <a:srgbClr val="FFFFFF"/>
              </a:solidFill>
              <a:latin typeface="雅痞-简" panose="020F0603040207020204" charset="-122"/>
              <a:ea typeface="雅痞-简" panose="020F0603040207020204" charset="-122"/>
              <a:cs typeface="字魂书雅宋 加粗体" panose="00000907000000000000" charset="-122"/>
            </a:endParaRPr>
          </a:p>
        </p:txBody>
      </p:sp>
      <p:sp>
        <p:nvSpPr>
          <p:cNvPr id="28" name="Text 0"/>
          <p:cNvSpPr/>
          <p:nvPr>
            <p:custDataLst>
              <p:tags r:id="rId8"/>
            </p:custDataLst>
          </p:nvPr>
        </p:nvSpPr>
        <p:spPr>
          <a:xfrm>
            <a:off x="7670800" y="3462655"/>
            <a:ext cx="3644265" cy="10998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5000" b="1" dirty="0">
                <a:solidFill>
                  <a:srgbClr val="FFFFFF"/>
                </a:solidFill>
                <a:latin typeface="雅痞-简" panose="020F0603040207020204" charset="-122"/>
                <a:ea typeface="雅痞-简" panose="020F0603040207020204" charset="-122"/>
                <a:cs typeface="字魂书雅宋 加粗体" panose="00000907000000000000" charset="-122"/>
              </a:rPr>
              <a:t>新中特</a:t>
            </a:r>
            <a:r>
              <a:rPr lang="zh-CN" altLang="en-US" sz="5000" b="1" dirty="0">
                <a:solidFill>
                  <a:srgbClr val="FFFFFF"/>
                </a:solidFill>
                <a:latin typeface="雅痞-简" panose="020F0603040207020204" charset="-122"/>
                <a:ea typeface="雅痞-简" panose="020F0603040207020204" charset="-122"/>
                <a:cs typeface="字魂书雅宋 加粗体" panose="00000907000000000000" charset="-122"/>
              </a:rPr>
              <a:t>分析</a:t>
            </a:r>
            <a:endParaRPr lang="zh-CN" altLang="en-US" sz="5000" b="1" dirty="0">
              <a:solidFill>
                <a:srgbClr val="FFFFFF"/>
              </a:solidFill>
              <a:latin typeface="雅痞-简" panose="020F0603040207020204" charset="-122"/>
              <a:ea typeface="雅痞-简" panose="020F0603040207020204" charset="-122"/>
              <a:cs typeface="字魂书雅宋 加粗体" panose="00000907000000000000" charset="-122"/>
            </a:endParaRPr>
          </a:p>
        </p:txBody>
      </p:sp>
      <p:sp>
        <p:nvSpPr>
          <p:cNvPr id="29" name="Text 0"/>
          <p:cNvSpPr/>
          <p:nvPr>
            <p:custDataLst>
              <p:tags r:id="rId9"/>
            </p:custDataLst>
          </p:nvPr>
        </p:nvSpPr>
        <p:spPr>
          <a:xfrm>
            <a:off x="7670800" y="4742180"/>
            <a:ext cx="3771265" cy="10998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5000" b="1" dirty="0">
                <a:solidFill>
                  <a:srgbClr val="FFFFFF"/>
                </a:solidFill>
                <a:latin typeface="雅痞-简" panose="020F0603040207020204" charset="-122"/>
                <a:ea typeface="雅痞-简" panose="020F0603040207020204" charset="-122"/>
                <a:cs typeface="字魂书雅宋 加粗体" panose="00000907000000000000" charset="-122"/>
              </a:rPr>
              <a:t>总结思考</a:t>
            </a:r>
            <a:endParaRPr lang="zh-CN" altLang="en-US" sz="5000" b="1" dirty="0">
              <a:solidFill>
                <a:srgbClr val="FFFFFF"/>
              </a:solidFill>
              <a:latin typeface="雅痞-简" panose="020F0603040207020204" charset="-122"/>
              <a:ea typeface="雅痞-简" panose="020F0603040207020204" charset="-122"/>
              <a:cs typeface="字魂书雅宋 加粗体" panose="00000907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6553200" y="3517900"/>
            <a:ext cx="1819910" cy="181991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9260840" y="3517900"/>
            <a:ext cx="1819910" cy="181991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5"/>
            </p:custDataLst>
          </p:nvPr>
        </p:nvSpPr>
        <p:spPr>
          <a:xfrm>
            <a:off x="6553200" y="854075"/>
            <a:ext cx="1819910" cy="1819910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7"/>
            </p:custDataLst>
          </p:nvPr>
        </p:nvSpPr>
        <p:spPr>
          <a:xfrm>
            <a:off x="9260840" y="854075"/>
            <a:ext cx="1819910" cy="181991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穿着西装笔挺的男子黑白照&#10;&#10;AI 生成的内容可能不正确。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359785"/>
            <a:ext cx="2100580" cy="2138680"/>
          </a:xfrm>
          <a:prstGeom prst="rect">
            <a:avLst/>
          </a:prstGeom>
          <a:effectLst>
            <a:outerShdw blurRad="127000" dist="1016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473325" y="3700780"/>
            <a:ext cx="3695065" cy="15462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17600" y="965200"/>
            <a:ext cx="2780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latin typeface="楷体" charset="0"/>
                <a:ea typeface="楷体" charset="0"/>
              </a:rPr>
              <a:t>素材</a:t>
            </a:r>
            <a:endParaRPr lang="zh-CN" altLang="en-US" sz="6000" b="1">
              <a:latin typeface="楷体" charset="0"/>
              <a:ea typeface="楷体" charset="0"/>
            </a:endParaRPr>
          </a:p>
        </p:txBody>
      </p:sp>
      <p:pic>
        <p:nvPicPr>
          <p:cNvPr id="26" name="图片 25" descr="fcd81fdcd4d94b9cf43168ac4714ccad2e576dd734af24-3X2FfL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6485" y="341630"/>
            <a:ext cx="2541905" cy="3176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/>
          <p:nvPr/>
        </p:nvPicPr>
        <p:blipFill>
          <a:blip r:embed="rId1"/>
          <a:stretch>
            <a:fillRect/>
          </a:stretch>
        </p:blipFill>
        <p:spPr>
          <a:xfrm>
            <a:off x="501015" y="534670"/>
            <a:ext cx="3367405" cy="168402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2"/>
          <a:srcRect t="50797"/>
          <a:stretch>
            <a:fillRect/>
          </a:stretch>
        </p:blipFill>
        <p:spPr>
          <a:xfrm>
            <a:off x="501015" y="2550795"/>
            <a:ext cx="2117725" cy="1389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065" y="528320"/>
            <a:ext cx="3928745" cy="58978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15" y="4272280"/>
            <a:ext cx="3582670" cy="2153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455" y="534670"/>
            <a:ext cx="3066415" cy="184404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8720455" y="2573020"/>
            <a:ext cx="3065780" cy="19348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455" y="4701540"/>
            <a:ext cx="3066415" cy="1724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黑暗中的火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4"/>
            <a:ext cx="12192000" cy="68615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23186" y="-2414465"/>
            <a:ext cx="6958140" cy="115406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9281"/>
                </a:schemeClr>
              </a:gs>
              <a:gs pos="39000">
                <a:srgbClr val="000000">
                  <a:alpha val="74023"/>
                </a:srgb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-2414466"/>
            <a:ext cx="6958140" cy="11540629"/>
          </a:xfrm>
          <a:prstGeom prst="rect">
            <a:avLst/>
          </a:prstGeom>
          <a:gradFill flip="none" rotWithShape="1">
            <a:gsLst>
              <a:gs pos="0">
                <a:srgbClr val="7F0406"/>
              </a:gs>
              <a:gs pos="85000">
                <a:srgbClr val="AC0709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 flipH="1">
            <a:off x="5237325" y="-2268048"/>
            <a:ext cx="6958140" cy="115406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9281"/>
                </a:schemeClr>
              </a:gs>
              <a:gs pos="39000">
                <a:srgbClr val="000000">
                  <a:alpha val="74023"/>
                </a:srgb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flipH="1">
            <a:off x="5260511" y="-2268049"/>
            <a:ext cx="6958140" cy="11540629"/>
          </a:xfrm>
          <a:prstGeom prst="rect">
            <a:avLst/>
          </a:prstGeom>
          <a:gradFill flip="none" rotWithShape="1">
            <a:gsLst>
              <a:gs pos="0">
                <a:srgbClr val="7F0406"/>
              </a:gs>
              <a:gs pos="85000">
                <a:srgbClr val="AC0709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60399" y="-3831771"/>
            <a:ext cx="10858501" cy="15544800"/>
          </a:xfrm>
          <a:prstGeom prst="ellipse">
            <a:avLst/>
          </a:prstGeom>
          <a:gradFill flip="none" rotWithShape="1">
            <a:gsLst>
              <a:gs pos="28000">
                <a:schemeClr val="tx1">
                  <a:alpha val="95000"/>
                </a:schemeClr>
              </a:gs>
              <a:gs pos="98000">
                <a:schemeClr val="tx1">
                  <a:alpha val="16598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130717" y="2894634"/>
            <a:ext cx="2534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1B94B"/>
                    </a:gs>
                    <a:gs pos="100000">
                      <a:srgbClr val="AC0709">
                        <a:alpha val="0"/>
                      </a:srgbClr>
                    </a:gs>
                  </a:gsLst>
                  <a:lin ang="8100000" scaled="1"/>
                  <a:tileRect/>
                </a:gradFill>
                <a:latin typeface="gongfanbadaotimojiban" pitchFamily="2" charset="-122"/>
                <a:ea typeface="gongfanbadaotimojiban" pitchFamily="2" charset="-122"/>
              </a:defRPr>
            </a:lvl1pPr>
          </a:lstStyle>
          <a:p>
            <a:r>
              <a:rPr lang="zh-CN" altLang="en-US" sz="2000" b="1" dirty="0">
                <a:solidFill>
                  <a:schemeClr val="bg1">
                    <a:alpha val="20000"/>
                  </a:schemeClr>
                </a:solidFill>
                <a:latin typeface="Source Han Serif CN Heavy" panose="02020500000000000000" pitchFamily="18" charset="-128"/>
                <a:ea typeface="Source Han Serif CN Heavy" panose="02020500000000000000" pitchFamily="18" charset="-128"/>
              </a:rPr>
              <a:t>若前方无路，我便踏出一条路</a:t>
            </a:r>
            <a:endParaRPr lang="zh-CN" altLang="en-US" sz="2000" b="1" dirty="0">
              <a:solidFill>
                <a:schemeClr val="bg1">
                  <a:alpha val="20000"/>
                </a:schemeClr>
              </a:solidFill>
              <a:latin typeface="Source Han Serif CN Heavy" panose="02020500000000000000" pitchFamily="18" charset="-128"/>
              <a:ea typeface="Source Han Serif CN Heavy" panose="02020500000000000000" pitchFamily="18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93587" y="2374743"/>
            <a:ext cx="33263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1B94B"/>
                    </a:gs>
                    <a:gs pos="100000">
                      <a:srgbClr val="AC0709">
                        <a:alpha val="0"/>
                      </a:srgbClr>
                    </a:gs>
                  </a:gsLst>
                  <a:lin ang="8100000" scaled="1"/>
                  <a:tileRect/>
                </a:gradFill>
                <a:latin typeface="gongfanbadaotimojiban" pitchFamily="2" charset="-122"/>
                <a:ea typeface="gongfanbadaotimojiban" pitchFamily="2" charset="-122"/>
              </a:defRPr>
            </a:lvl1pPr>
          </a:lstStyle>
          <a:p>
            <a:r>
              <a:rPr lang="zh-CN" altLang="en-US" sz="2000" b="1" dirty="0">
                <a:solidFill>
                  <a:srgbClr val="F1B94B"/>
                </a:solidFill>
                <a:effectLst>
                  <a:outerShdw blurRad="50800" dist="63500" dir="2700000" sx="97000" sy="97000" algn="tl" rotWithShape="0">
                    <a:srgbClr val="F1B94B">
                      <a:alpha val="37000"/>
                    </a:srgbClr>
                  </a:outerShdw>
                </a:effectLst>
                <a:latin typeface="Source Han Serif CN Heavy" panose="02020500000000000000" pitchFamily="18" charset="-128"/>
                <a:ea typeface="Source Han Serif CN Heavy" panose="02020500000000000000" pitchFamily="18" charset="-128"/>
              </a:rPr>
              <a:t>若前方无路，我便踏出一条路</a:t>
            </a:r>
            <a:endParaRPr lang="zh-CN" altLang="en-US" sz="2000" b="1" dirty="0">
              <a:solidFill>
                <a:srgbClr val="F1B94B"/>
              </a:solidFill>
              <a:effectLst>
                <a:outerShdw blurRad="50800" dist="63500" dir="2700000" sx="97000" sy="97000" algn="tl" rotWithShape="0">
                  <a:srgbClr val="F1B94B">
                    <a:alpha val="37000"/>
                  </a:srgbClr>
                </a:outerShdw>
              </a:effectLst>
              <a:latin typeface="Source Han Serif CN Heavy" panose="02020500000000000000" pitchFamily="18" charset="-128"/>
              <a:ea typeface="Source Han Serif CN Heavy" panose="02020500000000000000" pitchFamily="18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553705" y="847531"/>
            <a:ext cx="2534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F1B94B"/>
                </a:solidFill>
                <a:effectLst>
                  <a:outerShdw blurRad="50800" dist="63500" dir="2700000" sx="97000" sy="97000" algn="tl" rotWithShape="0">
                    <a:srgbClr val="F1B94B">
                      <a:alpha val="37000"/>
                    </a:srgbClr>
                  </a:outerShdw>
                </a:effectLst>
                <a:latin typeface="Source Han Serif CN Heavy" panose="02020500000000000000" pitchFamily="18" charset="-128"/>
                <a:ea typeface="Source Han Serif CN Heavy" panose="02020500000000000000" pitchFamily="18" charset="-128"/>
              </a:defRPr>
            </a:lvl1pPr>
          </a:lstStyle>
          <a:p>
            <a:r>
              <a:rPr lang="zh-CN" altLang="en-US" sz="2000" dirty="0"/>
              <a:t>若天地不容，我就扭转这乾坤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745198" y="524309"/>
            <a:ext cx="2534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F1B94B"/>
                </a:solidFill>
                <a:effectLst>
                  <a:outerShdw blurRad="50800" dist="63500" dir="2700000" sx="97000" sy="97000" algn="tl" rotWithShape="0">
                    <a:srgbClr val="F1B94B">
                      <a:alpha val="37000"/>
                    </a:srgbClr>
                  </a:outerShdw>
                </a:effectLst>
                <a:latin typeface="Source Han Serif CN Heavy" panose="02020500000000000000" pitchFamily="18" charset="-128"/>
                <a:ea typeface="Source Han Serif CN Heavy" panose="02020500000000000000" pitchFamily="18" charset="-128"/>
              </a:defRPr>
            </a:lvl1pPr>
          </a:lstStyle>
          <a:p>
            <a:r>
              <a:rPr lang="zh-CN" altLang="en-US" sz="2400" dirty="0"/>
              <a:t>我若成魔，佛奈我何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2725649" y="1455551"/>
            <a:ext cx="2534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1B94B"/>
                    </a:gs>
                    <a:gs pos="100000">
                      <a:srgbClr val="AC0709">
                        <a:alpha val="0"/>
                      </a:srgbClr>
                    </a:gs>
                  </a:gsLst>
                  <a:lin ang="8100000" scaled="1"/>
                  <a:tileRect/>
                </a:gradFill>
                <a:latin typeface="gongfanbadaotimojiban" pitchFamily="2" charset="-122"/>
                <a:ea typeface="gongfanbadaotimojiban" pitchFamily="2" charset="-122"/>
              </a:defRPr>
            </a:lvl1pPr>
          </a:lstStyle>
          <a:p>
            <a:r>
              <a:rPr lang="zh-CN" altLang="en-US" sz="2000" b="1" dirty="0">
                <a:solidFill>
                  <a:schemeClr val="bg1">
                    <a:alpha val="20000"/>
                  </a:schemeClr>
                </a:solidFill>
                <a:latin typeface="Source Han Serif CN Heavy" panose="02020500000000000000" pitchFamily="18" charset="-128"/>
                <a:ea typeface="Source Han Serif CN Heavy" panose="02020500000000000000" pitchFamily="18" charset="-128"/>
              </a:rPr>
              <a:t>若前方无路，我便踏出一条路</a:t>
            </a:r>
            <a:endParaRPr lang="zh-CN" altLang="en-US" sz="2000" b="1" dirty="0">
              <a:solidFill>
                <a:schemeClr val="bg1">
                  <a:alpha val="20000"/>
                </a:schemeClr>
              </a:solidFill>
              <a:latin typeface="Source Han Serif CN Heavy" panose="02020500000000000000" pitchFamily="18" charset="-128"/>
              <a:ea typeface="Source Han Serif CN Heavy" panose="02020500000000000000" pitchFamily="18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73049" y="-133636"/>
            <a:ext cx="2534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1B94B"/>
                    </a:gs>
                    <a:gs pos="100000">
                      <a:srgbClr val="AC0709">
                        <a:alpha val="0"/>
                      </a:srgbClr>
                    </a:gs>
                  </a:gsLst>
                  <a:lin ang="8100000" scaled="1"/>
                  <a:tileRect/>
                </a:gradFill>
                <a:latin typeface="gongfanbadaotimojiban" pitchFamily="2" charset="-122"/>
                <a:ea typeface="gongfanbadaotimojiban" pitchFamily="2" charset="-122"/>
              </a:defRPr>
            </a:lvl1pPr>
          </a:lstStyle>
          <a:p>
            <a:r>
              <a:rPr lang="zh-CN" altLang="en-US" sz="2000" b="1" dirty="0">
                <a:solidFill>
                  <a:schemeClr val="bg1">
                    <a:alpha val="20000"/>
                  </a:schemeClr>
                </a:solidFill>
                <a:latin typeface="Source Han Serif CN Heavy" panose="02020500000000000000" pitchFamily="18" charset="-128"/>
                <a:ea typeface="Source Han Serif CN Heavy" panose="02020500000000000000" pitchFamily="18" charset="-128"/>
              </a:rPr>
              <a:t>我命由我不由天，小爷成魔不成仙</a:t>
            </a:r>
            <a:endParaRPr lang="zh-CN" altLang="en-US" sz="2000" b="1" dirty="0">
              <a:solidFill>
                <a:schemeClr val="bg1">
                  <a:alpha val="20000"/>
                </a:schemeClr>
              </a:solidFill>
              <a:latin typeface="Source Han Serif CN Heavy" panose="02020500000000000000" pitchFamily="18" charset="-128"/>
              <a:ea typeface="Source Han Serif CN Heavy" panose="02020500000000000000" pitchFamily="18" charset="-128"/>
            </a:endParaRPr>
          </a:p>
          <a:p>
            <a:endParaRPr lang="zh-CN" altLang="en-US" sz="2000" b="1" dirty="0">
              <a:solidFill>
                <a:schemeClr val="bg1">
                  <a:alpha val="20000"/>
                </a:schemeClr>
              </a:solidFill>
              <a:latin typeface="Source Han Serif CN Heavy" panose="02020500000000000000" pitchFamily="18" charset="-128"/>
              <a:ea typeface="Source Han Serif CN Heavy" panose="02020500000000000000" pitchFamily="18" charset="-128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63727" y="0"/>
            <a:ext cx="2534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1B94B"/>
                    </a:gs>
                    <a:gs pos="100000">
                      <a:srgbClr val="AC0709">
                        <a:alpha val="0"/>
                      </a:srgbClr>
                    </a:gs>
                  </a:gsLst>
                  <a:lin ang="8100000" scaled="1"/>
                  <a:tileRect/>
                </a:gradFill>
                <a:latin typeface="gongfanbadaotimojiban" pitchFamily="2" charset="-122"/>
                <a:ea typeface="gongfanbadaotimojiban" pitchFamily="2" charset="-122"/>
              </a:defRPr>
            </a:lvl1pPr>
          </a:lstStyle>
          <a:p>
            <a:r>
              <a:rPr lang="zh-CN" altLang="en-US" sz="2000" b="1" dirty="0">
                <a:solidFill>
                  <a:schemeClr val="bg1">
                    <a:alpha val="20000"/>
                  </a:schemeClr>
                </a:solidFill>
                <a:latin typeface="Source Han Serif CN Heavy" panose="02020500000000000000" pitchFamily="18" charset="-128"/>
                <a:ea typeface="Source Han Serif CN Heavy" panose="02020500000000000000" pitchFamily="18" charset="-128"/>
              </a:rPr>
              <a:t>我乃哪吒三太子，能降妖来会作诗</a:t>
            </a:r>
            <a:endParaRPr lang="zh-CN" altLang="en-US" sz="2000" b="1" dirty="0">
              <a:solidFill>
                <a:schemeClr val="bg1">
                  <a:alpha val="20000"/>
                </a:schemeClr>
              </a:solidFill>
              <a:latin typeface="Source Han Serif CN Heavy" panose="02020500000000000000" pitchFamily="18" charset="-128"/>
              <a:ea typeface="Source Han Serif CN Heavy" panose="02020500000000000000" pitchFamily="18" charset="-128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88647" y="620713"/>
            <a:ext cx="25349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1B94B"/>
                    </a:gs>
                    <a:gs pos="100000">
                      <a:srgbClr val="AC0709">
                        <a:alpha val="0"/>
                      </a:srgbClr>
                    </a:gs>
                  </a:gsLst>
                  <a:lin ang="8100000" scaled="1"/>
                  <a:tileRect/>
                </a:gradFill>
                <a:latin typeface="gongfanbadaotimojiban" pitchFamily="2" charset="-122"/>
                <a:ea typeface="gongfanbadaotimojiban" pitchFamily="2" charset="-122"/>
              </a:defRPr>
            </a:lvl1pPr>
          </a:lstStyle>
          <a:p>
            <a:r>
              <a:rPr lang="zh-CN" altLang="en-US" sz="2000" b="1" dirty="0">
                <a:solidFill>
                  <a:schemeClr val="bg1">
                    <a:alpha val="20000"/>
                  </a:schemeClr>
                </a:solidFill>
                <a:latin typeface="Source Han Serif CN Heavy" panose="02020500000000000000" pitchFamily="18" charset="-128"/>
                <a:ea typeface="Source Han Serif CN Heavy" panose="02020500000000000000" pitchFamily="18" charset="-128"/>
              </a:rPr>
              <a:t>什么神仙妖魔，不过是禁锢异族命运的枷锁</a:t>
            </a:r>
            <a:endParaRPr lang="zh-CN" altLang="en-US" sz="2000" b="1" dirty="0">
              <a:solidFill>
                <a:schemeClr val="bg1">
                  <a:alpha val="20000"/>
                </a:schemeClr>
              </a:solidFill>
              <a:latin typeface="Source Han Serif CN Heavy" panose="02020500000000000000" pitchFamily="18" charset="-128"/>
              <a:ea typeface="Source Han Serif CN Heavy" panose="02020500000000000000" pitchFamily="18" charset="-128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11383" y="2476183"/>
            <a:ext cx="2534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F1B94B"/>
                </a:solidFill>
                <a:effectLst>
                  <a:outerShdw blurRad="50800" dist="63500" dir="2700000" sx="97000" sy="97000" algn="tl" rotWithShape="0">
                    <a:srgbClr val="F1B94B">
                      <a:alpha val="37000"/>
                    </a:srgbClr>
                  </a:outerShdw>
                </a:effectLst>
                <a:latin typeface="Source Han Serif CN Heavy" panose="02020500000000000000" pitchFamily="18" charset="-128"/>
                <a:ea typeface="Source Han Serif CN Heavy" panose="02020500000000000000" pitchFamily="18" charset="-128"/>
              </a:defRPr>
            </a:lvl1pPr>
          </a:lstStyle>
          <a:p>
            <a:r>
              <a:rPr lang="zh-CN" altLang="en-US" sz="1600" dirty="0"/>
              <a:t>我乃哪吒三太子，能降妖来会作诗</a:t>
            </a:r>
            <a:endParaRPr lang="zh-CN" altLang="en-US" sz="1600" dirty="0"/>
          </a:p>
        </p:txBody>
      </p:sp>
      <p:pic>
        <p:nvPicPr>
          <p:cNvPr id="1026" name="Picture 2" descr="查看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825" y="225783"/>
            <a:ext cx="4847906" cy="6058128"/>
          </a:xfrm>
          <a:prstGeom prst="rect">
            <a:avLst/>
          </a:prstGeom>
          <a:noFill/>
          <a:effectLst>
            <a:outerShdw blurRad="177800" dist="106484" dir="2700000" algn="tl" rotWithShape="0">
              <a:srgbClr val="7F0406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8438282" y="1975050"/>
            <a:ext cx="2534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1B94B"/>
                </a:solidFill>
                <a:effectLst>
                  <a:outerShdw blurRad="50800" dist="63500" dir="2700000" sx="97000" sy="97000" algn="tl" rotWithShape="0">
                    <a:srgbClr val="F1B94B">
                      <a:alpha val="37000"/>
                    </a:srgbClr>
                  </a:outerShdw>
                </a:effectLst>
                <a:latin typeface="Source Han Serif CN Heavy" panose="02020500000000000000" pitchFamily="18" charset="-128"/>
                <a:ea typeface="Source Han Serif CN Heavy" panose="02020500000000000000" pitchFamily="18" charset="-128"/>
              </a:defRPr>
            </a:lvl1pPr>
          </a:lstStyle>
          <a:p>
            <a:r>
              <a:rPr lang="zh-CN" altLang="en-US" sz="2800" dirty="0"/>
              <a:t>我若成佛，天下无魔</a:t>
            </a:r>
            <a:endParaRPr lang="zh-CN" altLang="en-US" sz="2800" dirty="0"/>
          </a:p>
        </p:txBody>
      </p:sp>
      <p:sp>
        <p:nvSpPr>
          <p:cNvPr id="27" name="文本框 26"/>
          <p:cNvSpPr txBox="1"/>
          <p:nvPr/>
        </p:nvSpPr>
        <p:spPr>
          <a:xfrm>
            <a:off x="486935" y="3226104"/>
            <a:ext cx="2534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1B94B"/>
                    </a:gs>
                    <a:gs pos="100000">
                      <a:srgbClr val="AC0709">
                        <a:alpha val="0"/>
                      </a:srgbClr>
                    </a:gs>
                  </a:gsLst>
                  <a:lin ang="8100000" scaled="1"/>
                  <a:tileRect/>
                </a:gradFill>
                <a:latin typeface="gongfanbadaotimojiban" pitchFamily="2" charset="-122"/>
                <a:ea typeface="gongfanbadaotimojiban" pitchFamily="2" charset="-122"/>
              </a:defRPr>
            </a:lvl1pPr>
          </a:lstStyle>
          <a:p>
            <a:r>
              <a:rPr lang="zh-CN" altLang="en-US" sz="2000" b="1" dirty="0">
                <a:solidFill>
                  <a:schemeClr val="bg1">
                    <a:alpha val="20000"/>
                  </a:schemeClr>
                </a:solidFill>
                <a:latin typeface="Source Han Serif CN Heavy" panose="02020500000000000000" pitchFamily="18" charset="-128"/>
                <a:ea typeface="Source Han Serif CN Heavy" panose="02020500000000000000" pitchFamily="18" charset="-128"/>
              </a:rPr>
              <a:t>我命由我不由天，小爷成魔不成仙</a:t>
            </a:r>
            <a:endParaRPr lang="zh-CN" altLang="en-US" sz="2000" b="1" dirty="0">
              <a:solidFill>
                <a:schemeClr val="bg1">
                  <a:alpha val="20000"/>
                </a:schemeClr>
              </a:solidFill>
              <a:latin typeface="Source Han Serif CN Heavy" panose="02020500000000000000" pitchFamily="18" charset="-128"/>
              <a:ea typeface="Source Han Serif CN Heavy" panose="02020500000000000000" pitchFamily="18" charset="-128"/>
            </a:endParaRPr>
          </a:p>
          <a:p>
            <a:endParaRPr lang="zh-CN" altLang="en-US" sz="2000" b="1" dirty="0">
              <a:solidFill>
                <a:schemeClr val="bg1">
                  <a:alpha val="20000"/>
                </a:schemeClr>
              </a:solidFill>
              <a:latin typeface="Source Han Serif CN Heavy" panose="02020500000000000000" pitchFamily="18" charset="-128"/>
              <a:ea typeface="Source Han Serif CN Heavy" panose="02020500000000000000" pitchFamily="18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-91168" y="-838581"/>
            <a:ext cx="2534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F1B94B"/>
                </a:solidFill>
                <a:effectLst>
                  <a:outerShdw blurRad="50800" dist="63500" dir="2700000" sx="97000" sy="97000" algn="tl" rotWithShape="0">
                    <a:srgbClr val="F1B94B">
                      <a:alpha val="37000"/>
                    </a:srgbClr>
                  </a:outerShdw>
                </a:effectLst>
                <a:latin typeface="Source Han Serif CN Heavy" panose="02020500000000000000" pitchFamily="18" charset="-128"/>
                <a:ea typeface="Source Han Serif CN Heavy" panose="02020500000000000000" pitchFamily="18" charset="-128"/>
              </a:defRPr>
            </a:lvl1pPr>
          </a:lstStyle>
          <a:p>
            <a:r>
              <a:rPr lang="zh-CN" altLang="en-US" dirty="0">
                <a:solidFill>
                  <a:srgbClr val="F1B94B">
                    <a:alpha val="50000"/>
                  </a:srgbClr>
                </a:solidFill>
              </a:rPr>
              <a:t>若前方无路，我便踏出一条路</a:t>
            </a:r>
            <a:endParaRPr lang="zh-CN" altLang="en-US" dirty="0">
              <a:solidFill>
                <a:srgbClr val="F1B94B">
                  <a:alpha val="50000"/>
                </a:srgb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454565" y="2989051"/>
            <a:ext cx="2534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1B94B"/>
                    </a:gs>
                    <a:gs pos="100000">
                      <a:srgbClr val="AC0709">
                        <a:alpha val="0"/>
                      </a:srgbClr>
                    </a:gs>
                  </a:gsLst>
                  <a:lin ang="8100000" scaled="1"/>
                  <a:tileRect/>
                </a:gradFill>
                <a:latin typeface="gongfanbadaotimojiban" pitchFamily="2" charset="-122"/>
                <a:ea typeface="gongfanbadaotimojiban" pitchFamily="2" charset="-122"/>
              </a:defRPr>
            </a:lvl1pPr>
          </a:lstStyle>
          <a:p>
            <a:r>
              <a:rPr lang="zh-CN" altLang="en-US" sz="2000" b="1" dirty="0">
                <a:solidFill>
                  <a:schemeClr val="bg1">
                    <a:alpha val="20000"/>
                  </a:schemeClr>
                </a:solidFill>
                <a:latin typeface="Source Han Serif CN Heavy" panose="02020500000000000000" pitchFamily="18" charset="-128"/>
                <a:ea typeface="Source Han Serif CN Heavy" panose="02020500000000000000" pitchFamily="18" charset="-128"/>
              </a:rPr>
              <a:t>若前方无路，我便踏出一条路</a:t>
            </a:r>
            <a:endParaRPr lang="zh-CN" altLang="en-US" sz="2000" b="1" dirty="0">
              <a:solidFill>
                <a:schemeClr val="bg1">
                  <a:alpha val="20000"/>
                </a:schemeClr>
              </a:solidFill>
              <a:latin typeface="Source Han Serif CN Heavy" panose="02020500000000000000" pitchFamily="18" charset="-128"/>
              <a:ea typeface="Source Han Serif CN Heavy" panose="02020500000000000000" pitchFamily="18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052549" y="-1441270"/>
            <a:ext cx="2534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F1B94B"/>
                </a:solidFill>
                <a:effectLst>
                  <a:outerShdw blurRad="50800" dist="63500" dir="2700000" sx="97000" sy="97000" algn="tl" rotWithShape="0">
                    <a:srgbClr val="F1B94B">
                      <a:alpha val="37000"/>
                    </a:srgbClr>
                  </a:outerShdw>
                </a:effectLst>
                <a:latin typeface="Source Han Serif CN Heavy" panose="02020500000000000000" pitchFamily="18" charset="-128"/>
                <a:ea typeface="Source Han Serif CN Heavy" panose="02020500000000000000" pitchFamily="18" charset="-128"/>
              </a:defRPr>
            </a:lvl1pPr>
          </a:lstStyle>
          <a:p>
            <a:r>
              <a:rPr lang="zh-CN" altLang="en-US" sz="2400" dirty="0">
                <a:solidFill>
                  <a:srgbClr val="F1B94B">
                    <a:alpha val="50000"/>
                  </a:srgbClr>
                </a:solidFill>
              </a:rPr>
              <a:t>我若成魔，佛奈我何</a:t>
            </a:r>
            <a:endParaRPr lang="zh-CN" altLang="en-US" sz="2400" dirty="0">
              <a:solidFill>
                <a:srgbClr val="F1B94B">
                  <a:alpha val="50000"/>
                </a:srgb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黑暗中的火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4"/>
            <a:ext cx="12192000" cy="68615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-23186" y="-2414465"/>
            <a:ext cx="12215186" cy="115406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9281"/>
                </a:schemeClr>
              </a:gs>
              <a:gs pos="39000">
                <a:srgbClr val="000000">
                  <a:alpha val="74023"/>
                </a:srgbClr>
              </a:gs>
              <a:gs pos="100000">
                <a:schemeClr val="tx1">
                  <a:alpha val="33043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28395" y="2655570"/>
            <a:ext cx="5976620" cy="1535430"/>
          </a:xfrm>
          <a:prstGeom prst="round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88465" y="2654935"/>
            <a:ext cx="7445375" cy="1316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spcBef>
                <a:spcPts val="1000"/>
              </a:spcBef>
            </a:pPr>
            <a:r>
              <a:rPr lang="en-US" altLang="zh-CN" sz="10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  <a:lumMod val="50000"/>
                    </a:schemeClr>
                  </a:outerShdw>
                </a:effectLst>
                <a:latin typeface="Apple Chancery" panose="03020702040506060504" charset="0"/>
                <a:ea typeface="Yuanti SC Bold" panose="02010600040101010101" charset="-122"/>
                <a:cs typeface="Apple Chancery" panose="03020702040506060504" charset="0"/>
              </a:rPr>
              <a:t>Part  01</a:t>
            </a:r>
            <a:endParaRPr lang="en-US" altLang="zh-CN" sz="100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  <a:lumMod val="50000"/>
                  </a:schemeClr>
                </a:outerShdw>
              </a:effectLst>
              <a:latin typeface="Apple Chancery" panose="03020702040506060504" charset="0"/>
              <a:ea typeface="Yuanti SC Bold" panose="02010600040101010101" charset="-122"/>
              <a:cs typeface="Apple Chancery" panose="030207020405060605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05" y="949325"/>
            <a:ext cx="1808480" cy="539432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8000" b="1">
                <a:solidFill>
                  <a:schemeClr val="accent4"/>
                </a:solidFill>
                <a:effectLst/>
                <a:latin typeface="文道潮黑体" panose="02010600040101010101" charset="-122"/>
                <a:ea typeface="文道潮黑体" panose="02010600040101010101" charset="-122"/>
              </a:rPr>
              <a:t>背景概述</a:t>
            </a:r>
            <a:endParaRPr lang="zh-CN" altLang="en-US" sz="8000" b="1">
              <a:solidFill>
                <a:schemeClr val="accent4"/>
              </a:solidFill>
              <a:effectLst/>
              <a:latin typeface="文道潮黑体" panose="02010600040101010101" charset="-122"/>
              <a:ea typeface="文道潮黑体" panose="0201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黑暗中的火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4"/>
            <a:ext cx="12192000" cy="68615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-23186" y="-2414465"/>
            <a:ext cx="12215186" cy="115406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9281"/>
                </a:schemeClr>
              </a:gs>
              <a:gs pos="39000">
                <a:srgbClr val="000000">
                  <a:alpha val="74023"/>
                </a:srgbClr>
              </a:gs>
              <a:gs pos="100000">
                <a:schemeClr val="tx1">
                  <a:alpha val="33043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28395" y="2655570"/>
            <a:ext cx="5976620" cy="1535430"/>
          </a:xfrm>
          <a:prstGeom prst="round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88465" y="2654935"/>
            <a:ext cx="7445375" cy="1316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spcBef>
                <a:spcPts val="1000"/>
              </a:spcBef>
            </a:pPr>
            <a:r>
              <a:rPr lang="en-US" altLang="zh-CN" sz="10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  <a:lumMod val="50000"/>
                    </a:schemeClr>
                  </a:outerShdw>
                </a:effectLst>
                <a:latin typeface="Apple Chancery" panose="03020702040506060504" charset="0"/>
                <a:ea typeface="Yuanti SC Bold" panose="02010600040101010101" charset="-122"/>
                <a:cs typeface="Apple Chancery" panose="03020702040506060504" charset="0"/>
              </a:rPr>
              <a:t>Part  02</a:t>
            </a:r>
            <a:endParaRPr lang="en-US" altLang="zh-CN" sz="100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  <a:lumMod val="50000"/>
                  </a:schemeClr>
                </a:outerShdw>
              </a:effectLst>
              <a:latin typeface="Apple Chancery" panose="03020702040506060504" charset="0"/>
              <a:ea typeface="Yuanti SC Bold" panose="02010600040101010101" charset="-122"/>
              <a:cs typeface="Apple Chancery" panose="030207020405060605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05" y="949325"/>
            <a:ext cx="1808480" cy="539432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8000" b="1">
                <a:solidFill>
                  <a:schemeClr val="accent4"/>
                </a:solidFill>
                <a:effectLst/>
                <a:latin typeface="文道潮黑体" panose="02010600040101010101" charset="-122"/>
                <a:ea typeface="文道潮黑体" panose="02010600040101010101" charset="-122"/>
              </a:rPr>
              <a:t>文化意义</a:t>
            </a:r>
            <a:endParaRPr lang="zh-CN" altLang="en-US" sz="8000" b="1">
              <a:solidFill>
                <a:schemeClr val="accent4"/>
              </a:solidFill>
              <a:effectLst/>
              <a:latin typeface="文道潮黑体" panose="02010600040101010101" charset="-122"/>
              <a:ea typeface="文道潮黑体" panose="0201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黑暗中的火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4"/>
            <a:ext cx="12192000" cy="68615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-23186" y="-2414465"/>
            <a:ext cx="12215186" cy="115406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9281"/>
                </a:schemeClr>
              </a:gs>
              <a:gs pos="39000">
                <a:srgbClr val="000000">
                  <a:alpha val="74023"/>
                </a:srgbClr>
              </a:gs>
              <a:gs pos="100000">
                <a:schemeClr val="tx1">
                  <a:alpha val="33043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28395" y="2655570"/>
            <a:ext cx="5976620" cy="1535430"/>
          </a:xfrm>
          <a:prstGeom prst="round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88465" y="2654935"/>
            <a:ext cx="7445375" cy="1316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spcBef>
                <a:spcPts val="1000"/>
              </a:spcBef>
            </a:pPr>
            <a:r>
              <a:rPr lang="en-US" altLang="zh-CN" sz="10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  <a:lumMod val="50000"/>
                    </a:schemeClr>
                  </a:outerShdw>
                </a:effectLst>
                <a:latin typeface="Apple Chancery" panose="03020702040506060504" charset="0"/>
                <a:ea typeface="Yuanti SC Bold" panose="02010600040101010101" charset="-122"/>
                <a:cs typeface="Apple Chancery" panose="03020702040506060504" charset="0"/>
              </a:rPr>
              <a:t>Part  03</a:t>
            </a:r>
            <a:endParaRPr lang="en-US" altLang="zh-CN" sz="100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  <a:lumMod val="50000"/>
                  </a:schemeClr>
                </a:outerShdw>
              </a:effectLst>
              <a:latin typeface="Apple Chancery" panose="03020702040506060504" charset="0"/>
              <a:ea typeface="Yuanti SC Bold" panose="02010600040101010101" charset="-122"/>
              <a:cs typeface="Apple Chancery" panose="030207020405060605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05" y="375285"/>
            <a:ext cx="1808480" cy="59683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8000" b="1">
                <a:solidFill>
                  <a:schemeClr val="accent4"/>
                </a:solidFill>
                <a:effectLst/>
                <a:latin typeface="文道潮黑体" panose="02010600040101010101" charset="-122"/>
                <a:ea typeface="文道潮黑体" panose="02010600040101010101" charset="-122"/>
              </a:rPr>
              <a:t>新中特分析</a:t>
            </a:r>
            <a:endParaRPr lang="zh-CN" altLang="en-US" sz="8000" b="1">
              <a:solidFill>
                <a:schemeClr val="accent4"/>
              </a:solidFill>
              <a:effectLst/>
              <a:latin typeface="文道潮黑体" panose="02010600040101010101" charset="-122"/>
              <a:ea typeface="文道潮黑体" panose="020106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黑暗中的火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4"/>
            <a:ext cx="12192000" cy="68615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-23186" y="-2414465"/>
            <a:ext cx="12215186" cy="1154062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9281"/>
                </a:schemeClr>
              </a:gs>
              <a:gs pos="39000">
                <a:srgbClr val="000000">
                  <a:alpha val="74023"/>
                </a:srgbClr>
              </a:gs>
              <a:gs pos="100000">
                <a:schemeClr val="tx1">
                  <a:alpha val="33043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28395" y="2655570"/>
            <a:ext cx="5976620" cy="1535430"/>
          </a:xfrm>
          <a:prstGeom prst="round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88465" y="2654935"/>
            <a:ext cx="7445375" cy="1316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spcBef>
                <a:spcPts val="1000"/>
              </a:spcBef>
            </a:pPr>
            <a:r>
              <a:rPr lang="en-US" altLang="zh-CN" sz="10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  <a:lumMod val="50000"/>
                    </a:schemeClr>
                  </a:outerShdw>
                </a:effectLst>
                <a:latin typeface="Apple Chancery" panose="03020702040506060504" charset="0"/>
                <a:ea typeface="Yuanti SC Bold" panose="02010600040101010101" charset="-122"/>
                <a:cs typeface="Apple Chancery" panose="03020702040506060504" charset="0"/>
              </a:rPr>
              <a:t>Part  04</a:t>
            </a:r>
            <a:endParaRPr lang="en-US" altLang="zh-CN" sz="100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  <a:lumMod val="50000"/>
                  </a:schemeClr>
                </a:outerShdw>
              </a:effectLst>
              <a:latin typeface="Apple Chancery" panose="03020702040506060504" charset="0"/>
              <a:ea typeface="Yuanti SC Bold" panose="02010600040101010101" charset="-122"/>
              <a:cs typeface="Apple Chancery" panose="030207020405060605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505" y="949325"/>
            <a:ext cx="1808480" cy="539432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8000" b="1">
                <a:solidFill>
                  <a:schemeClr val="accent4"/>
                </a:solidFill>
                <a:effectLst/>
                <a:latin typeface="文道潮黑体" panose="02010600040101010101" charset="-122"/>
                <a:ea typeface="文道潮黑体" panose="02010600040101010101" charset="-122"/>
              </a:rPr>
              <a:t>总结思考</a:t>
            </a:r>
            <a:endParaRPr lang="zh-CN" altLang="en-US" sz="8000" b="1">
              <a:solidFill>
                <a:schemeClr val="accent4"/>
              </a:solidFill>
              <a:effectLst/>
              <a:latin typeface="文道潮黑体" panose="02010600040101010101" charset="-122"/>
              <a:ea typeface="文道潮黑体" panose="020106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1.85,&quot;left&quot;:293.75,&quot;top&quot;:66.4,&quot;width&quot;:340.6}"/>
</p:tagLst>
</file>

<file path=ppt/tags/tag10.xml><?xml version="1.0" encoding="utf-8"?>
<p:tagLst xmlns:p="http://schemas.openxmlformats.org/presentationml/2006/main">
  <p:tag name="KSO_WM_DIAGRAM_VIRTUALLY_FRAME" val="{&quot;height&quot;:371.15,&quot;left&quot;:64.7,&quot;top&quot;:141.65,&quot;width&quot;:830.65}"/>
</p:tagLst>
</file>

<file path=ppt/tags/tag11.xml><?xml version="1.0" encoding="utf-8"?>
<p:tagLst xmlns:p="http://schemas.openxmlformats.org/presentationml/2006/main">
  <p:tag name="KSO_WM_DIAGRAM_VIRTUALLY_FRAME" val="{&quot;height&quot;:371.15,&quot;left&quot;:64.7,&quot;top&quot;:141.65,&quot;width&quot;:830.65}"/>
</p:tagLst>
</file>

<file path=ppt/tags/tag12.xml><?xml version="1.0" encoding="utf-8"?>
<p:tagLst xmlns:p="http://schemas.openxmlformats.org/presentationml/2006/main">
  <p:tag name="KSO_WM_DIAGRAM_VIRTUALLY_FRAME" val="{&quot;height&quot;:371.15,&quot;left&quot;:64.7,&quot;top&quot;:141.65,&quot;width&quot;:830.65}"/>
</p:tagLst>
</file>

<file path=ppt/tags/tag13.xml><?xml version="1.0" encoding="utf-8"?>
<p:tagLst xmlns:p="http://schemas.openxmlformats.org/presentationml/2006/main">
  <p:tag name="ISLIDE.GUIDESSETTING" val="{&quot;Id&quot;:&quot;GuidesStyle_Wide&quot;,&quot;Name&quot;:&quot;GuidesStyle_Wide&quot;,&quot;Kind&quot;:0,&quot;OldGuidesSetting&quot;:{&quot;HeaderHeight&quot;:15.0,&quot;FooterHeight&quot;:9.0,&quot;SideMargin&quot;:5.5,&quot;TopMargin&quot;:0.0,&quot;BottomMargin&quot;:0.0,&quot;IntervalMargin&quot;:2.5}}"/>
</p:tagLst>
</file>

<file path=ppt/tags/tag2.xml><?xml version="1.0" encoding="utf-8"?>
<p:tagLst xmlns:p="http://schemas.openxmlformats.org/presentationml/2006/main">
  <p:tag name="KSO_WM_DIAGRAM_VIRTUALLY_FRAME" val="{&quot;height&quot;:301.85,&quot;left&quot;:293.75,&quot;top&quot;:66.4,&quot;width&quot;:340.6}"/>
</p:tagLst>
</file>

<file path=ppt/tags/tag3.xml><?xml version="1.0" encoding="utf-8"?>
<p:tagLst xmlns:p="http://schemas.openxmlformats.org/presentationml/2006/main">
  <p:tag name="KSO_WM_DIAGRAM_VIRTUALLY_FRAME" val="{&quot;height&quot;:301.85,&quot;left&quot;:293.75,&quot;top&quot;:66.4,&quot;width&quot;:340.6}"/>
</p:tagLst>
</file>

<file path=ppt/tags/tag4.xml><?xml version="1.0" encoding="utf-8"?>
<p:tagLst xmlns:p="http://schemas.openxmlformats.org/presentationml/2006/main">
  <p:tag name="KSO_WM_DIAGRAM_VIRTUALLY_FRAME" val="{&quot;height&quot;:301.85,&quot;left&quot;:293.75,&quot;top&quot;:66.4,&quot;width&quot;:340.6}"/>
</p:tagLst>
</file>

<file path=ppt/tags/tag5.xml><?xml version="1.0" encoding="utf-8"?>
<p:tagLst xmlns:p="http://schemas.openxmlformats.org/presentationml/2006/main">
  <p:tag name="KSO_WM_DIAGRAM_VIRTUALLY_FRAME" val="{&quot;height&quot;:301.85,&quot;left&quot;:293.75,&quot;top&quot;:66.4,&quot;width&quot;:340.6}"/>
</p:tagLst>
</file>

<file path=ppt/tags/tag6.xml><?xml version="1.0" encoding="utf-8"?>
<p:tagLst xmlns:p="http://schemas.openxmlformats.org/presentationml/2006/main">
  <p:tag name="KSO_WM_DIAGRAM_VIRTUALLY_FRAME" val="{&quot;height&quot;:301.85,&quot;left&quot;:293.75,&quot;top&quot;:66.4,&quot;width&quot;:340.6}"/>
</p:tagLst>
</file>

<file path=ppt/tags/tag7.xml><?xml version="1.0" encoding="utf-8"?>
<p:tagLst xmlns:p="http://schemas.openxmlformats.org/presentationml/2006/main">
  <p:tag name="KSO_WM_DIAGRAM_VIRTUALLY_FRAME" val="{&quot;height&quot;:301.85,&quot;left&quot;:293.75,&quot;top&quot;:66.4,&quot;width&quot;:340.6}"/>
</p:tagLst>
</file>

<file path=ppt/tags/tag8.xml><?xml version="1.0" encoding="utf-8"?>
<p:tagLst xmlns:p="http://schemas.openxmlformats.org/presentationml/2006/main">
  <p:tag name="KSO_WM_DIAGRAM_VIRTUALLY_FRAME" val="{&quot;height&quot;:301.85,&quot;left&quot;:293.75,&quot;top&quot;:66.4,&quot;width&quot;:340.6}"/>
</p:tagLst>
</file>

<file path=ppt/tags/tag9.xml><?xml version="1.0" encoding="utf-8"?>
<p:tagLst xmlns:p="http://schemas.openxmlformats.org/presentationml/2006/main">
  <p:tag name="KSO_WM_DIAGRAM_VIRTUALLY_FRAME" val="{&quot;height&quot;:371.15,&quot;left&quot;:64.7,&quot;top&quot;:141.65,&quot;width&quot;:830.6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1">
      <a:majorFont>
        <a:latin typeface="HarmonyOS Sans SC Medium"/>
        <a:ea typeface="思源黑体 CN Bold"/>
        <a:cs typeface=""/>
      </a:majorFont>
      <a:minorFont>
        <a:latin typeface="HarmonyOS Sans SC Light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+Roboto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WPS 文字</Application>
  <PresentationFormat>宽屏</PresentationFormat>
  <Paragraphs>76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47" baseType="lpstr">
      <vt:lpstr>Arial</vt:lpstr>
      <vt:lpstr>宋体</vt:lpstr>
      <vt:lpstr>Wingdings</vt:lpstr>
      <vt:lpstr>Roboto Regular</vt:lpstr>
      <vt:lpstr>思源黑体 CN Regular</vt:lpstr>
      <vt:lpstr>思源黑体 CN Bold</vt:lpstr>
      <vt:lpstr>汉仪中黑KW</vt:lpstr>
      <vt:lpstr>gongfanbadaotimojiban</vt:lpstr>
      <vt:lpstr>苹方-简</vt:lpstr>
      <vt:lpstr>雅痞-简</vt:lpstr>
      <vt:lpstr>字魂燃梦手书</vt:lpstr>
      <vt:lpstr>字魂书雅宋 加粗体</vt:lpstr>
      <vt:lpstr>楷体</vt:lpstr>
      <vt:lpstr>汉仪楷体KW</vt:lpstr>
      <vt:lpstr>Source Han Serif CN Heavy</vt:lpstr>
      <vt:lpstr>冬青黑体简体中文</vt:lpstr>
      <vt:lpstr>Apple Chancery</vt:lpstr>
      <vt:lpstr>Yuanti SC Bold</vt:lpstr>
      <vt:lpstr>文道潮黑体</vt:lpstr>
      <vt:lpstr>娃娃体-简</vt:lpstr>
      <vt:lpstr>HarmonyOS Sans SC Light</vt:lpstr>
      <vt:lpstr>微软雅黑</vt:lpstr>
      <vt:lpstr>汉仪旗黑</vt:lpstr>
      <vt:lpstr>宋体</vt:lpstr>
      <vt:lpstr>Arial Unicode MS</vt:lpstr>
      <vt:lpstr>HarmonyOS Sans SC Medium</vt:lpstr>
      <vt:lpstr>Roboto Bold</vt:lpstr>
      <vt:lpstr>Thonburi</vt:lpstr>
      <vt:lpstr>等线</vt:lpstr>
      <vt:lpstr>汉仪中等线KW</vt:lpstr>
      <vt:lpstr>Calibri</vt:lpstr>
      <vt:lpstr>Helvetica Neue</vt:lpstr>
      <vt:lpstr>汉仪书宋二KW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Joyle Mr</dc:creator>
  <cp:lastModifiedBy>玦离</cp:lastModifiedBy>
  <cp:revision>356</cp:revision>
  <dcterms:created xsi:type="dcterms:W3CDTF">2025-02-20T15:42:20Z</dcterms:created>
  <dcterms:modified xsi:type="dcterms:W3CDTF">2025-02-20T15:42:20Z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C6B29AAFC56B2D39C83AB767631AA651_42</vt:lpwstr>
  </property>
  <property fmtid="{D5CDD505-2E9C-101B-9397-08002B2CF9AE}" pid="3" name="KSOProductBuildVer">
    <vt:lpwstr>2052-6.2.2.8394</vt:lpwstr>
  </property>
</Properties>
</file>